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7"/>
  </p:notesMasterIdLst>
  <p:sldIdLst>
    <p:sldId id="559" r:id="rId2"/>
    <p:sldId id="563" r:id="rId3"/>
    <p:sldId id="256" r:id="rId4"/>
    <p:sldId id="558" r:id="rId5"/>
    <p:sldId id="564" r:id="rId6"/>
    <p:sldId id="565" r:id="rId7"/>
    <p:sldId id="566" r:id="rId8"/>
    <p:sldId id="567" r:id="rId9"/>
    <p:sldId id="568" r:id="rId10"/>
    <p:sldId id="569" r:id="rId11"/>
    <p:sldId id="570" r:id="rId12"/>
    <p:sldId id="571" r:id="rId13"/>
    <p:sldId id="572" r:id="rId14"/>
    <p:sldId id="573" r:id="rId15"/>
    <p:sldId id="574" r:id="rId16"/>
    <p:sldId id="575" r:id="rId17"/>
    <p:sldId id="576" r:id="rId18"/>
    <p:sldId id="577" r:id="rId19"/>
    <p:sldId id="578" r:id="rId20"/>
    <p:sldId id="581" r:id="rId21"/>
    <p:sldId id="582" r:id="rId22"/>
    <p:sldId id="583" r:id="rId23"/>
    <p:sldId id="584" r:id="rId24"/>
    <p:sldId id="585" r:id="rId25"/>
    <p:sldId id="586" r:id="rId26"/>
    <p:sldId id="587" r:id="rId27"/>
    <p:sldId id="588" r:id="rId28"/>
    <p:sldId id="589" r:id="rId29"/>
    <p:sldId id="590" r:id="rId30"/>
    <p:sldId id="591" r:id="rId31"/>
    <p:sldId id="592" r:id="rId32"/>
    <p:sldId id="593" r:id="rId33"/>
    <p:sldId id="594" r:id="rId34"/>
    <p:sldId id="595" r:id="rId35"/>
    <p:sldId id="392" r:id="rId36"/>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353" autoAdjust="0"/>
    <p:restoredTop sz="94673" autoAdjust="0"/>
  </p:normalViewPr>
  <p:slideViewPr>
    <p:cSldViewPr snapToGrid="0">
      <p:cViewPr>
        <p:scale>
          <a:sx n="100" d="100"/>
          <a:sy n="100" d="100"/>
        </p:scale>
        <p:origin x="912" y="102"/>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 d="1"/>
        <a:sy n="1" d="1"/>
      </p:scale>
      <p:origin x="0" y="-1365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C85D5089-5D60-4C98-88F5-3C5FC8D43236}" type="datetimeFigureOut">
              <a:rPr lang="en-US" smtClean="0"/>
              <a:t>7/28/2024</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EBD269A1-FF4D-4398-AC9B-8DE8BB226635}" type="slidenum">
              <a:rPr lang="en-US" smtClean="0"/>
              <a:t>‹#›</a:t>
            </a:fld>
            <a:endParaRPr lang="en-US"/>
          </a:p>
        </p:txBody>
      </p:sp>
    </p:spTree>
    <p:extLst>
      <p:ext uri="{BB962C8B-B14F-4D97-AF65-F5344CB8AC3E}">
        <p14:creationId xmlns:p14="http://schemas.microsoft.com/office/powerpoint/2010/main" val="25957611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C6E8CE8-EA83-61D2-D9FF-C77584FDE4A4}"/>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50324730-73E2-1238-EF0C-19B7768A14D1}"/>
              </a:ext>
            </a:extLst>
          </p:cNvPr>
          <p:cNvSpPr>
            <a:spLocks noGrp="1" noRot="1" noChangeAspect="1"/>
          </p:cNvSpPr>
          <p:nvPr>
            <p:ph type="sldImg"/>
          </p:nvPr>
        </p:nvSpPr>
        <p:spPr>
          <a:xfrm>
            <a:off x="717550" y="1162050"/>
            <a:ext cx="5575300" cy="3136900"/>
          </a:xfrm>
        </p:spPr>
      </p:sp>
      <p:sp>
        <p:nvSpPr>
          <p:cNvPr id="3" name="Notes Placeholder 2">
            <a:extLst>
              <a:ext uri="{FF2B5EF4-FFF2-40B4-BE49-F238E27FC236}">
                <a16:creationId xmlns:a16="http://schemas.microsoft.com/office/drawing/2014/main" id="{0D4F1202-CD4D-09FD-804D-A3343959DF6B}"/>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01E17EFC-B256-96DE-DA60-9D88D0BA8FB1}"/>
              </a:ext>
            </a:extLst>
          </p:cNvPr>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EBD269A1-FF4D-4398-AC9B-8DE8BB226635}"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53382100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8D3595B-AC2C-9E99-8405-FF1D5AD7CE51}"/>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4560078A-E487-7E9C-6C80-E2953C951303}"/>
              </a:ext>
            </a:extLst>
          </p:cNvPr>
          <p:cNvSpPr>
            <a:spLocks noGrp="1" noRot="1" noChangeAspect="1"/>
          </p:cNvSpPr>
          <p:nvPr>
            <p:ph type="sldImg"/>
          </p:nvPr>
        </p:nvSpPr>
        <p:spPr>
          <a:xfrm>
            <a:off x="717550" y="1162050"/>
            <a:ext cx="5575300" cy="3136900"/>
          </a:xfrm>
        </p:spPr>
      </p:sp>
      <p:sp>
        <p:nvSpPr>
          <p:cNvPr id="3" name="Notes Placeholder 2">
            <a:extLst>
              <a:ext uri="{FF2B5EF4-FFF2-40B4-BE49-F238E27FC236}">
                <a16:creationId xmlns:a16="http://schemas.microsoft.com/office/drawing/2014/main" id="{5EB40469-F678-B2AC-6688-0BB69BF16DC4}"/>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5D237BEC-F094-A49A-DBC7-B3B382A2746D}"/>
              </a:ext>
            </a:extLst>
          </p:cNvPr>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EBD269A1-FF4D-4398-AC9B-8DE8BB226635}"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10</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85746665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8D3595B-AC2C-9E99-8405-FF1D5AD7CE51}"/>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4560078A-E487-7E9C-6C80-E2953C951303}"/>
              </a:ext>
            </a:extLst>
          </p:cNvPr>
          <p:cNvSpPr>
            <a:spLocks noGrp="1" noRot="1" noChangeAspect="1"/>
          </p:cNvSpPr>
          <p:nvPr>
            <p:ph type="sldImg"/>
          </p:nvPr>
        </p:nvSpPr>
        <p:spPr>
          <a:xfrm>
            <a:off x="717550" y="1162050"/>
            <a:ext cx="5575300" cy="3136900"/>
          </a:xfrm>
        </p:spPr>
      </p:sp>
      <p:sp>
        <p:nvSpPr>
          <p:cNvPr id="3" name="Notes Placeholder 2">
            <a:extLst>
              <a:ext uri="{FF2B5EF4-FFF2-40B4-BE49-F238E27FC236}">
                <a16:creationId xmlns:a16="http://schemas.microsoft.com/office/drawing/2014/main" id="{5EB40469-F678-B2AC-6688-0BB69BF16DC4}"/>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5D237BEC-F094-A49A-DBC7-B3B382A2746D}"/>
              </a:ext>
            </a:extLst>
          </p:cNvPr>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EBD269A1-FF4D-4398-AC9B-8DE8BB226635}"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56183603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8D3595B-AC2C-9E99-8405-FF1D5AD7CE51}"/>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4560078A-E487-7E9C-6C80-E2953C951303}"/>
              </a:ext>
            </a:extLst>
          </p:cNvPr>
          <p:cNvSpPr>
            <a:spLocks noGrp="1" noRot="1" noChangeAspect="1"/>
          </p:cNvSpPr>
          <p:nvPr>
            <p:ph type="sldImg"/>
          </p:nvPr>
        </p:nvSpPr>
        <p:spPr>
          <a:xfrm>
            <a:off x="717550" y="1162050"/>
            <a:ext cx="5575300" cy="3136900"/>
          </a:xfrm>
        </p:spPr>
      </p:sp>
      <p:sp>
        <p:nvSpPr>
          <p:cNvPr id="3" name="Notes Placeholder 2">
            <a:extLst>
              <a:ext uri="{FF2B5EF4-FFF2-40B4-BE49-F238E27FC236}">
                <a16:creationId xmlns:a16="http://schemas.microsoft.com/office/drawing/2014/main" id="{5EB40469-F678-B2AC-6688-0BB69BF16DC4}"/>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5D237BEC-F094-A49A-DBC7-B3B382A2746D}"/>
              </a:ext>
            </a:extLst>
          </p:cNvPr>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EBD269A1-FF4D-4398-AC9B-8DE8BB226635}"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6978138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8D3595B-AC2C-9E99-8405-FF1D5AD7CE51}"/>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4560078A-E487-7E9C-6C80-E2953C951303}"/>
              </a:ext>
            </a:extLst>
          </p:cNvPr>
          <p:cNvSpPr>
            <a:spLocks noGrp="1" noRot="1" noChangeAspect="1"/>
          </p:cNvSpPr>
          <p:nvPr>
            <p:ph type="sldImg"/>
          </p:nvPr>
        </p:nvSpPr>
        <p:spPr>
          <a:xfrm>
            <a:off x="717550" y="1162050"/>
            <a:ext cx="5575300" cy="3136900"/>
          </a:xfrm>
        </p:spPr>
      </p:sp>
      <p:sp>
        <p:nvSpPr>
          <p:cNvPr id="3" name="Notes Placeholder 2">
            <a:extLst>
              <a:ext uri="{FF2B5EF4-FFF2-40B4-BE49-F238E27FC236}">
                <a16:creationId xmlns:a16="http://schemas.microsoft.com/office/drawing/2014/main" id="{5EB40469-F678-B2AC-6688-0BB69BF16DC4}"/>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5D237BEC-F094-A49A-DBC7-B3B382A2746D}"/>
              </a:ext>
            </a:extLst>
          </p:cNvPr>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EBD269A1-FF4D-4398-AC9B-8DE8BB226635}"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13</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8230347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8D3595B-AC2C-9E99-8405-FF1D5AD7CE51}"/>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4560078A-E487-7E9C-6C80-E2953C951303}"/>
              </a:ext>
            </a:extLst>
          </p:cNvPr>
          <p:cNvSpPr>
            <a:spLocks noGrp="1" noRot="1" noChangeAspect="1"/>
          </p:cNvSpPr>
          <p:nvPr>
            <p:ph type="sldImg"/>
          </p:nvPr>
        </p:nvSpPr>
        <p:spPr>
          <a:xfrm>
            <a:off x="717550" y="1162050"/>
            <a:ext cx="5575300" cy="3136900"/>
          </a:xfrm>
        </p:spPr>
      </p:sp>
      <p:sp>
        <p:nvSpPr>
          <p:cNvPr id="3" name="Notes Placeholder 2">
            <a:extLst>
              <a:ext uri="{FF2B5EF4-FFF2-40B4-BE49-F238E27FC236}">
                <a16:creationId xmlns:a16="http://schemas.microsoft.com/office/drawing/2014/main" id="{5EB40469-F678-B2AC-6688-0BB69BF16DC4}"/>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5D237BEC-F094-A49A-DBC7-B3B382A2746D}"/>
              </a:ext>
            </a:extLst>
          </p:cNvPr>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EBD269A1-FF4D-4398-AC9B-8DE8BB226635}"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14</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66124794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8D3595B-AC2C-9E99-8405-FF1D5AD7CE51}"/>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4560078A-E487-7E9C-6C80-E2953C951303}"/>
              </a:ext>
            </a:extLst>
          </p:cNvPr>
          <p:cNvSpPr>
            <a:spLocks noGrp="1" noRot="1" noChangeAspect="1"/>
          </p:cNvSpPr>
          <p:nvPr>
            <p:ph type="sldImg"/>
          </p:nvPr>
        </p:nvSpPr>
        <p:spPr>
          <a:xfrm>
            <a:off x="717550" y="1162050"/>
            <a:ext cx="5575300" cy="3136900"/>
          </a:xfrm>
        </p:spPr>
      </p:sp>
      <p:sp>
        <p:nvSpPr>
          <p:cNvPr id="3" name="Notes Placeholder 2">
            <a:extLst>
              <a:ext uri="{FF2B5EF4-FFF2-40B4-BE49-F238E27FC236}">
                <a16:creationId xmlns:a16="http://schemas.microsoft.com/office/drawing/2014/main" id="{5EB40469-F678-B2AC-6688-0BB69BF16DC4}"/>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5D237BEC-F094-A49A-DBC7-B3B382A2746D}"/>
              </a:ext>
            </a:extLst>
          </p:cNvPr>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EBD269A1-FF4D-4398-AC9B-8DE8BB226635}"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15</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1822559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8D3595B-AC2C-9E99-8405-FF1D5AD7CE51}"/>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4560078A-E487-7E9C-6C80-E2953C951303}"/>
              </a:ext>
            </a:extLst>
          </p:cNvPr>
          <p:cNvSpPr>
            <a:spLocks noGrp="1" noRot="1" noChangeAspect="1"/>
          </p:cNvSpPr>
          <p:nvPr>
            <p:ph type="sldImg"/>
          </p:nvPr>
        </p:nvSpPr>
        <p:spPr>
          <a:xfrm>
            <a:off x="717550" y="1162050"/>
            <a:ext cx="5575300" cy="3136900"/>
          </a:xfrm>
        </p:spPr>
      </p:sp>
      <p:sp>
        <p:nvSpPr>
          <p:cNvPr id="3" name="Notes Placeholder 2">
            <a:extLst>
              <a:ext uri="{FF2B5EF4-FFF2-40B4-BE49-F238E27FC236}">
                <a16:creationId xmlns:a16="http://schemas.microsoft.com/office/drawing/2014/main" id="{5EB40469-F678-B2AC-6688-0BB69BF16DC4}"/>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5D237BEC-F094-A49A-DBC7-B3B382A2746D}"/>
              </a:ext>
            </a:extLst>
          </p:cNvPr>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EBD269A1-FF4D-4398-AC9B-8DE8BB226635}"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16</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80909280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8D3595B-AC2C-9E99-8405-FF1D5AD7CE51}"/>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4560078A-E487-7E9C-6C80-E2953C951303}"/>
              </a:ext>
            </a:extLst>
          </p:cNvPr>
          <p:cNvSpPr>
            <a:spLocks noGrp="1" noRot="1" noChangeAspect="1"/>
          </p:cNvSpPr>
          <p:nvPr>
            <p:ph type="sldImg"/>
          </p:nvPr>
        </p:nvSpPr>
        <p:spPr>
          <a:xfrm>
            <a:off x="717550" y="1162050"/>
            <a:ext cx="5575300" cy="3136900"/>
          </a:xfrm>
        </p:spPr>
      </p:sp>
      <p:sp>
        <p:nvSpPr>
          <p:cNvPr id="3" name="Notes Placeholder 2">
            <a:extLst>
              <a:ext uri="{FF2B5EF4-FFF2-40B4-BE49-F238E27FC236}">
                <a16:creationId xmlns:a16="http://schemas.microsoft.com/office/drawing/2014/main" id="{5EB40469-F678-B2AC-6688-0BB69BF16DC4}"/>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5D237BEC-F094-A49A-DBC7-B3B382A2746D}"/>
              </a:ext>
            </a:extLst>
          </p:cNvPr>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EBD269A1-FF4D-4398-AC9B-8DE8BB226635}"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17</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53144559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8D3595B-AC2C-9E99-8405-FF1D5AD7CE51}"/>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4560078A-E487-7E9C-6C80-E2953C951303}"/>
              </a:ext>
            </a:extLst>
          </p:cNvPr>
          <p:cNvSpPr>
            <a:spLocks noGrp="1" noRot="1" noChangeAspect="1"/>
          </p:cNvSpPr>
          <p:nvPr>
            <p:ph type="sldImg"/>
          </p:nvPr>
        </p:nvSpPr>
        <p:spPr>
          <a:xfrm>
            <a:off x="717550" y="1162050"/>
            <a:ext cx="5575300" cy="3136900"/>
          </a:xfrm>
        </p:spPr>
      </p:sp>
      <p:sp>
        <p:nvSpPr>
          <p:cNvPr id="3" name="Notes Placeholder 2">
            <a:extLst>
              <a:ext uri="{FF2B5EF4-FFF2-40B4-BE49-F238E27FC236}">
                <a16:creationId xmlns:a16="http://schemas.microsoft.com/office/drawing/2014/main" id="{5EB40469-F678-B2AC-6688-0BB69BF16DC4}"/>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5D237BEC-F094-A49A-DBC7-B3B382A2746D}"/>
              </a:ext>
            </a:extLst>
          </p:cNvPr>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EBD269A1-FF4D-4398-AC9B-8DE8BB226635}"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18</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52396482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8D3595B-AC2C-9E99-8405-FF1D5AD7CE51}"/>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4560078A-E487-7E9C-6C80-E2953C951303}"/>
              </a:ext>
            </a:extLst>
          </p:cNvPr>
          <p:cNvSpPr>
            <a:spLocks noGrp="1" noRot="1" noChangeAspect="1"/>
          </p:cNvSpPr>
          <p:nvPr>
            <p:ph type="sldImg"/>
          </p:nvPr>
        </p:nvSpPr>
        <p:spPr>
          <a:xfrm>
            <a:off x="717550" y="1162050"/>
            <a:ext cx="5575300" cy="3136900"/>
          </a:xfrm>
        </p:spPr>
      </p:sp>
      <p:sp>
        <p:nvSpPr>
          <p:cNvPr id="3" name="Notes Placeholder 2">
            <a:extLst>
              <a:ext uri="{FF2B5EF4-FFF2-40B4-BE49-F238E27FC236}">
                <a16:creationId xmlns:a16="http://schemas.microsoft.com/office/drawing/2014/main" id="{5EB40469-F678-B2AC-6688-0BB69BF16DC4}"/>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5D237BEC-F094-A49A-DBC7-B3B382A2746D}"/>
              </a:ext>
            </a:extLst>
          </p:cNvPr>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EBD269A1-FF4D-4398-AC9B-8DE8BB226635}"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19</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9443047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C6E8CE8-EA83-61D2-D9FF-C77584FDE4A4}"/>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50324730-73E2-1238-EF0C-19B7768A14D1}"/>
              </a:ext>
            </a:extLst>
          </p:cNvPr>
          <p:cNvSpPr>
            <a:spLocks noGrp="1" noRot="1" noChangeAspect="1"/>
          </p:cNvSpPr>
          <p:nvPr>
            <p:ph type="sldImg"/>
          </p:nvPr>
        </p:nvSpPr>
        <p:spPr>
          <a:xfrm>
            <a:off x="717550" y="1162050"/>
            <a:ext cx="5575300" cy="3136900"/>
          </a:xfrm>
        </p:spPr>
      </p:sp>
      <p:sp>
        <p:nvSpPr>
          <p:cNvPr id="3" name="Notes Placeholder 2">
            <a:extLst>
              <a:ext uri="{FF2B5EF4-FFF2-40B4-BE49-F238E27FC236}">
                <a16:creationId xmlns:a16="http://schemas.microsoft.com/office/drawing/2014/main" id="{0D4F1202-CD4D-09FD-804D-A3343959DF6B}"/>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01E17EFC-B256-96DE-DA60-9D88D0BA8FB1}"/>
              </a:ext>
            </a:extLst>
          </p:cNvPr>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EBD269A1-FF4D-4398-AC9B-8DE8BB226635}"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18160478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8D3595B-AC2C-9E99-8405-FF1D5AD7CE51}"/>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4560078A-E487-7E9C-6C80-E2953C951303}"/>
              </a:ext>
            </a:extLst>
          </p:cNvPr>
          <p:cNvSpPr>
            <a:spLocks noGrp="1" noRot="1" noChangeAspect="1"/>
          </p:cNvSpPr>
          <p:nvPr>
            <p:ph type="sldImg"/>
          </p:nvPr>
        </p:nvSpPr>
        <p:spPr>
          <a:xfrm>
            <a:off x="717550" y="1162050"/>
            <a:ext cx="5575300" cy="3136900"/>
          </a:xfrm>
        </p:spPr>
      </p:sp>
      <p:sp>
        <p:nvSpPr>
          <p:cNvPr id="3" name="Notes Placeholder 2">
            <a:extLst>
              <a:ext uri="{FF2B5EF4-FFF2-40B4-BE49-F238E27FC236}">
                <a16:creationId xmlns:a16="http://schemas.microsoft.com/office/drawing/2014/main" id="{5EB40469-F678-B2AC-6688-0BB69BF16DC4}"/>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5D237BEC-F094-A49A-DBC7-B3B382A2746D}"/>
              </a:ext>
            </a:extLst>
          </p:cNvPr>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EBD269A1-FF4D-4398-AC9B-8DE8BB226635}"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20</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8490071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8D3595B-AC2C-9E99-8405-FF1D5AD7CE51}"/>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4560078A-E487-7E9C-6C80-E2953C951303}"/>
              </a:ext>
            </a:extLst>
          </p:cNvPr>
          <p:cNvSpPr>
            <a:spLocks noGrp="1" noRot="1" noChangeAspect="1"/>
          </p:cNvSpPr>
          <p:nvPr>
            <p:ph type="sldImg"/>
          </p:nvPr>
        </p:nvSpPr>
        <p:spPr>
          <a:xfrm>
            <a:off x="717550" y="1162050"/>
            <a:ext cx="5575300" cy="3136900"/>
          </a:xfrm>
        </p:spPr>
      </p:sp>
      <p:sp>
        <p:nvSpPr>
          <p:cNvPr id="3" name="Notes Placeholder 2">
            <a:extLst>
              <a:ext uri="{FF2B5EF4-FFF2-40B4-BE49-F238E27FC236}">
                <a16:creationId xmlns:a16="http://schemas.microsoft.com/office/drawing/2014/main" id="{5EB40469-F678-B2AC-6688-0BB69BF16DC4}"/>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5D237BEC-F094-A49A-DBC7-B3B382A2746D}"/>
              </a:ext>
            </a:extLst>
          </p:cNvPr>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EBD269A1-FF4D-4398-AC9B-8DE8BB226635}"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15096669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8D3595B-AC2C-9E99-8405-FF1D5AD7CE51}"/>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4560078A-E487-7E9C-6C80-E2953C951303}"/>
              </a:ext>
            </a:extLst>
          </p:cNvPr>
          <p:cNvSpPr>
            <a:spLocks noGrp="1" noRot="1" noChangeAspect="1"/>
          </p:cNvSpPr>
          <p:nvPr>
            <p:ph type="sldImg"/>
          </p:nvPr>
        </p:nvSpPr>
        <p:spPr>
          <a:xfrm>
            <a:off x="717550" y="1162050"/>
            <a:ext cx="5575300" cy="3136900"/>
          </a:xfrm>
        </p:spPr>
      </p:sp>
      <p:sp>
        <p:nvSpPr>
          <p:cNvPr id="3" name="Notes Placeholder 2">
            <a:extLst>
              <a:ext uri="{FF2B5EF4-FFF2-40B4-BE49-F238E27FC236}">
                <a16:creationId xmlns:a16="http://schemas.microsoft.com/office/drawing/2014/main" id="{5EB40469-F678-B2AC-6688-0BB69BF16DC4}"/>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5D237BEC-F094-A49A-DBC7-B3B382A2746D}"/>
              </a:ext>
            </a:extLst>
          </p:cNvPr>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EBD269A1-FF4D-4398-AC9B-8DE8BB226635}"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98316458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8D3595B-AC2C-9E99-8405-FF1D5AD7CE51}"/>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4560078A-E487-7E9C-6C80-E2953C951303}"/>
              </a:ext>
            </a:extLst>
          </p:cNvPr>
          <p:cNvSpPr>
            <a:spLocks noGrp="1" noRot="1" noChangeAspect="1"/>
          </p:cNvSpPr>
          <p:nvPr>
            <p:ph type="sldImg"/>
          </p:nvPr>
        </p:nvSpPr>
        <p:spPr>
          <a:xfrm>
            <a:off x="717550" y="1162050"/>
            <a:ext cx="5575300" cy="3136900"/>
          </a:xfrm>
        </p:spPr>
      </p:sp>
      <p:sp>
        <p:nvSpPr>
          <p:cNvPr id="3" name="Notes Placeholder 2">
            <a:extLst>
              <a:ext uri="{FF2B5EF4-FFF2-40B4-BE49-F238E27FC236}">
                <a16:creationId xmlns:a16="http://schemas.microsoft.com/office/drawing/2014/main" id="{5EB40469-F678-B2AC-6688-0BB69BF16DC4}"/>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5D237BEC-F094-A49A-DBC7-B3B382A2746D}"/>
              </a:ext>
            </a:extLst>
          </p:cNvPr>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EBD269A1-FF4D-4398-AC9B-8DE8BB226635}"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23</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95715573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8D3595B-AC2C-9E99-8405-FF1D5AD7CE51}"/>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4560078A-E487-7E9C-6C80-E2953C951303}"/>
              </a:ext>
            </a:extLst>
          </p:cNvPr>
          <p:cNvSpPr>
            <a:spLocks noGrp="1" noRot="1" noChangeAspect="1"/>
          </p:cNvSpPr>
          <p:nvPr>
            <p:ph type="sldImg"/>
          </p:nvPr>
        </p:nvSpPr>
        <p:spPr>
          <a:xfrm>
            <a:off x="717550" y="1162050"/>
            <a:ext cx="5575300" cy="3136900"/>
          </a:xfrm>
        </p:spPr>
      </p:sp>
      <p:sp>
        <p:nvSpPr>
          <p:cNvPr id="3" name="Notes Placeholder 2">
            <a:extLst>
              <a:ext uri="{FF2B5EF4-FFF2-40B4-BE49-F238E27FC236}">
                <a16:creationId xmlns:a16="http://schemas.microsoft.com/office/drawing/2014/main" id="{5EB40469-F678-B2AC-6688-0BB69BF16DC4}"/>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5D237BEC-F094-A49A-DBC7-B3B382A2746D}"/>
              </a:ext>
            </a:extLst>
          </p:cNvPr>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EBD269A1-FF4D-4398-AC9B-8DE8BB226635}"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24</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91927625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8D3595B-AC2C-9E99-8405-FF1D5AD7CE51}"/>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4560078A-E487-7E9C-6C80-E2953C951303}"/>
              </a:ext>
            </a:extLst>
          </p:cNvPr>
          <p:cNvSpPr>
            <a:spLocks noGrp="1" noRot="1" noChangeAspect="1"/>
          </p:cNvSpPr>
          <p:nvPr>
            <p:ph type="sldImg"/>
          </p:nvPr>
        </p:nvSpPr>
        <p:spPr>
          <a:xfrm>
            <a:off x="717550" y="1162050"/>
            <a:ext cx="5575300" cy="3136900"/>
          </a:xfrm>
        </p:spPr>
      </p:sp>
      <p:sp>
        <p:nvSpPr>
          <p:cNvPr id="3" name="Notes Placeholder 2">
            <a:extLst>
              <a:ext uri="{FF2B5EF4-FFF2-40B4-BE49-F238E27FC236}">
                <a16:creationId xmlns:a16="http://schemas.microsoft.com/office/drawing/2014/main" id="{5EB40469-F678-B2AC-6688-0BB69BF16DC4}"/>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5D237BEC-F094-A49A-DBC7-B3B382A2746D}"/>
              </a:ext>
            </a:extLst>
          </p:cNvPr>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EBD269A1-FF4D-4398-AC9B-8DE8BB226635}"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25</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78989011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8D3595B-AC2C-9E99-8405-FF1D5AD7CE51}"/>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4560078A-E487-7E9C-6C80-E2953C951303}"/>
              </a:ext>
            </a:extLst>
          </p:cNvPr>
          <p:cNvSpPr>
            <a:spLocks noGrp="1" noRot="1" noChangeAspect="1"/>
          </p:cNvSpPr>
          <p:nvPr>
            <p:ph type="sldImg"/>
          </p:nvPr>
        </p:nvSpPr>
        <p:spPr>
          <a:xfrm>
            <a:off x="717550" y="1162050"/>
            <a:ext cx="5575300" cy="3136900"/>
          </a:xfrm>
        </p:spPr>
      </p:sp>
      <p:sp>
        <p:nvSpPr>
          <p:cNvPr id="3" name="Notes Placeholder 2">
            <a:extLst>
              <a:ext uri="{FF2B5EF4-FFF2-40B4-BE49-F238E27FC236}">
                <a16:creationId xmlns:a16="http://schemas.microsoft.com/office/drawing/2014/main" id="{5EB40469-F678-B2AC-6688-0BB69BF16DC4}"/>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5D237BEC-F094-A49A-DBC7-B3B382A2746D}"/>
              </a:ext>
            </a:extLst>
          </p:cNvPr>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EBD269A1-FF4D-4398-AC9B-8DE8BB226635}"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26</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30568307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8D3595B-AC2C-9E99-8405-FF1D5AD7CE51}"/>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4560078A-E487-7E9C-6C80-E2953C951303}"/>
              </a:ext>
            </a:extLst>
          </p:cNvPr>
          <p:cNvSpPr>
            <a:spLocks noGrp="1" noRot="1" noChangeAspect="1"/>
          </p:cNvSpPr>
          <p:nvPr>
            <p:ph type="sldImg"/>
          </p:nvPr>
        </p:nvSpPr>
        <p:spPr>
          <a:xfrm>
            <a:off x="717550" y="1162050"/>
            <a:ext cx="5575300" cy="3136900"/>
          </a:xfrm>
        </p:spPr>
      </p:sp>
      <p:sp>
        <p:nvSpPr>
          <p:cNvPr id="3" name="Notes Placeholder 2">
            <a:extLst>
              <a:ext uri="{FF2B5EF4-FFF2-40B4-BE49-F238E27FC236}">
                <a16:creationId xmlns:a16="http://schemas.microsoft.com/office/drawing/2014/main" id="{5EB40469-F678-B2AC-6688-0BB69BF16DC4}"/>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5D237BEC-F094-A49A-DBC7-B3B382A2746D}"/>
              </a:ext>
            </a:extLst>
          </p:cNvPr>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EBD269A1-FF4D-4398-AC9B-8DE8BB226635}"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27</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83560588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8D3595B-AC2C-9E99-8405-FF1D5AD7CE51}"/>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4560078A-E487-7E9C-6C80-E2953C951303}"/>
              </a:ext>
            </a:extLst>
          </p:cNvPr>
          <p:cNvSpPr>
            <a:spLocks noGrp="1" noRot="1" noChangeAspect="1"/>
          </p:cNvSpPr>
          <p:nvPr>
            <p:ph type="sldImg"/>
          </p:nvPr>
        </p:nvSpPr>
        <p:spPr>
          <a:xfrm>
            <a:off x="717550" y="1162050"/>
            <a:ext cx="5575300" cy="3136900"/>
          </a:xfrm>
        </p:spPr>
      </p:sp>
      <p:sp>
        <p:nvSpPr>
          <p:cNvPr id="3" name="Notes Placeholder 2">
            <a:extLst>
              <a:ext uri="{FF2B5EF4-FFF2-40B4-BE49-F238E27FC236}">
                <a16:creationId xmlns:a16="http://schemas.microsoft.com/office/drawing/2014/main" id="{5EB40469-F678-B2AC-6688-0BB69BF16DC4}"/>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5D237BEC-F094-A49A-DBC7-B3B382A2746D}"/>
              </a:ext>
            </a:extLst>
          </p:cNvPr>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EBD269A1-FF4D-4398-AC9B-8DE8BB226635}"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28</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07120580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8D3595B-AC2C-9E99-8405-FF1D5AD7CE51}"/>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4560078A-E487-7E9C-6C80-E2953C951303}"/>
              </a:ext>
            </a:extLst>
          </p:cNvPr>
          <p:cNvSpPr>
            <a:spLocks noGrp="1" noRot="1" noChangeAspect="1"/>
          </p:cNvSpPr>
          <p:nvPr>
            <p:ph type="sldImg"/>
          </p:nvPr>
        </p:nvSpPr>
        <p:spPr>
          <a:xfrm>
            <a:off x="717550" y="1162050"/>
            <a:ext cx="5575300" cy="3136900"/>
          </a:xfrm>
        </p:spPr>
      </p:sp>
      <p:sp>
        <p:nvSpPr>
          <p:cNvPr id="3" name="Notes Placeholder 2">
            <a:extLst>
              <a:ext uri="{FF2B5EF4-FFF2-40B4-BE49-F238E27FC236}">
                <a16:creationId xmlns:a16="http://schemas.microsoft.com/office/drawing/2014/main" id="{5EB40469-F678-B2AC-6688-0BB69BF16DC4}"/>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5D237BEC-F094-A49A-DBC7-B3B382A2746D}"/>
              </a:ext>
            </a:extLst>
          </p:cNvPr>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EBD269A1-FF4D-4398-AC9B-8DE8BB226635}"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29</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4441581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7550" y="1162050"/>
            <a:ext cx="5575300" cy="31369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BD269A1-FF4D-4398-AC9B-8DE8BB226635}" type="slidenum">
              <a:rPr lang="en-US" smtClean="0"/>
              <a:t>3</a:t>
            </a:fld>
            <a:endParaRPr lang="en-US"/>
          </a:p>
        </p:txBody>
      </p:sp>
    </p:spTree>
    <p:extLst>
      <p:ext uri="{BB962C8B-B14F-4D97-AF65-F5344CB8AC3E}">
        <p14:creationId xmlns:p14="http://schemas.microsoft.com/office/powerpoint/2010/main" val="2179452644"/>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8D3595B-AC2C-9E99-8405-FF1D5AD7CE51}"/>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4560078A-E487-7E9C-6C80-E2953C951303}"/>
              </a:ext>
            </a:extLst>
          </p:cNvPr>
          <p:cNvSpPr>
            <a:spLocks noGrp="1" noRot="1" noChangeAspect="1"/>
          </p:cNvSpPr>
          <p:nvPr>
            <p:ph type="sldImg"/>
          </p:nvPr>
        </p:nvSpPr>
        <p:spPr>
          <a:xfrm>
            <a:off x="717550" y="1162050"/>
            <a:ext cx="5575300" cy="3136900"/>
          </a:xfrm>
        </p:spPr>
      </p:sp>
      <p:sp>
        <p:nvSpPr>
          <p:cNvPr id="3" name="Notes Placeholder 2">
            <a:extLst>
              <a:ext uri="{FF2B5EF4-FFF2-40B4-BE49-F238E27FC236}">
                <a16:creationId xmlns:a16="http://schemas.microsoft.com/office/drawing/2014/main" id="{5EB40469-F678-B2AC-6688-0BB69BF16DC4}"/>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5D237BEC-F094-A49A-DBC7-B3B382A2746D}"/>
              </a:ext>
            </a:extLst>
          </p:cNvPr>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EBD269A1-FF4D-4398-AC9B-8DE8BB226635}"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30</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695733154"/>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8D3595B-AC2C-9E99-8405-FF1D5AD7CE51}"/>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4560078A-E487-7E9C-6C80-E2953C951303}"/>
              </a:ext>
            </a:extLst>
          </p:cNvPr>
          <p:cNvSpPr>
            <a:spLocks noGrp="1" noRot="1" noChangeAspect="1"/>
          </p:cNvSpPr>
          <p:nvPr>
            <p:ph type="sldImg"/>
          </p:nvPr>
        </p:nvSpPr>
        <p:spPr>
          <a:xfrm>
            <a:off x="717550" y="1162050"/>
            <a:ext cx="5575300" cy="3136900"/>
          </a:xfrm>
        </p:spPr>
      </p:sp>
      <p:sp>
        <p:nvSpPr>
          <p:cNvPr id="3" name="Notes Placeholder 2">
            <a:extLst>
              <a:ext uri="{FF2B5EF4-FFF2-40B4-BE49-F238E27FC236}">
                <a16:creationId xmlns:a16="http://schemas.microsoft.com/office/drawing/2014/main" id="{5EB40469-F678-B2AC-6688-0BB69BF16DC4}"/>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5D237BEC-F094-A49A-DBC7-B3B382A2746D}"/>
              </a:ext>
            </a:extLst>
          </p:cNvPr>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EBD269A1-FF4D-4398-AC9B-8DE8BB226635}"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925356401"/>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8D3595B-AC2C-9E99-8405-FF1D5AD7CE51}"/>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4560078A-E487-7E9C-6C80-E2953C951303}"/>
              </a:ext>
            </a:extLst>
          </p:cNvPr>
          <p:cNvSpPr>
            <a:spLocks noGrp="1" noRot="1" noChangeAspect="1"/>
          </p:cNvSpPr>
          <p:nvPr>
            <p:ph type="sldImg"/>
          </p:nvPr>
        </p:nvSpPr>
        <p:spPr>
          <a:xfrm>
            <a:off x="717550" y="1162050"/>
            <a:ext cx="5575300" cy="3136900"/>
          </a:xfrm>
        </p:spPr>
      </p:sp>
      <p:sp>
        <p:nvSpPr>
          <p:cNvPr id="3" name="Notes Placeholder 2">
            <a:extLst>
              <a:ext uri="{FF2B5EF4-FFF2-40B4-BE49-F238E27FC236}">
                <a16:creationId xmlns:a16="http://schemas.microsoft.com/office/drawing/2014/main" id="{5EB40469-F678-B2AC-6688-0BB69BF16DC4}"/>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5D237BEC-F094-A49A-DBC7-B3B382A2746D}"/>
              </a:ext>
            </a:extLst>
          </p:cNvPr>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EBD269A1-FF4D-4398-AC9B-8DE8BB226635}"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503129936"/>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8D3595B-AC2C-9E99-8405-FF1D5AD7CE51}"/>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4560078A-E487-7E9C-6C80-E2953C951303}"/>
              </a:ext>
            </a:extLst>
          </p:cNvPr>
          <p:cNvSpPr>
            <a:spLocks noGrp="1" noRot="1" noChangeAspect="1"/>
          </p:cNvSpPr>
          <p:nvPr>
            <p:ph type="sldImg"/>
          </p:nvPr>
        </p:nvSpPr>
        <p:spPr>
          <a:xfrm>
            <a:off x="717550" y="1162050"/>
            <a:ext cx="5575300" cy="3136900"/>
          </a:xfrm>
        </p:spPr>
      </p:sp>
      <p:sp>
        <p:nvSpPr>
          <p:cNvPr id="3" name="Notes Placeholder 2">
            <a:extLst>
              <a:ext uri="{FF2B5EF4-FFF2-40B4-BE49-F238E27FC236}">
                <a16:creationId xmlns:a16="http://schemas.microsoft.com/office/drawing/2014/main" id="{5EB40469-F678-B2AC-6688-0BB69BF16DC4}"/>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5D237BEC-F094-A49A-DBC7-B3B382A2746D}"/>
              </a:ext>
            </a:extLst>
          </p:cNvPr>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EBD269A1-FF4D-4398-AC9B-8DE8BB226635}"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33</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2202584"/>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8D3595B-AC2C-9E99-8405-FF1D5AD7CE51}"/>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4560078A-E487-7E9C-6C80-E2953C951303}"/>
              </a:ext>
            </a:extLst>
          </p:cNvPr>
          <p:cNvSpPr>
            <a:spLocks noGrp="1" noRot="1" noChangeAspect="1"/>
          </p:cNvSpPr>
          <p:nvPr>
            <p:ph type="sldImg"/>
          </p:nvPr>
        </p:nvSpPr>
        <p:spPr>
          <a:xfrm>
            <a:off x="717550" y="1162050"/>
            <a:ext cx="5575300" cy="3136900"/>
          </a:xfrm>
        </p:spPr>
      </p:sp>
      <p:sp>
        <p:nvSpPr>
          <p:cNvPr id="3" name="Notes Placeholder 2">
            <a:extLst>
              <a:ext uri="{FF2B5EF4-FFF2-40B4-BE49-F238E27FC236}">
                <a16:creationId xmlns:a16="http://schemas.microsoft.com/office/drawing/2014/main" id="{5EB40469-F678-B2AC-6688-0BB69BF16DC4}"/>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5D237BEC-F094-A49A-DBC7-B3B382A2746D}"/>
              </a:ext>
            </a:extLst>
          </p:cNvPr>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EBD269A1-FF4D-4398-AC9B-8DE8BB226635}"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34</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921937897"/>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EEACBA1-126C-A29F-0CD9-7299FA8EA96F}"/>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EE31BB85-ED85-3F90-3C4C-D580B40146B2}"/>
              </a:ext>
            </a:extLst>
          </p:cNvPr>
          <p:cNvSpPr>
            <a:spLocks noGrp="1" noRot="1" noChangeAspect="1"/>
          </p:cNvSpPr>
          <p:nvPr>
            <p:ph type="sldImg"/>
          </p:nvPr>
        </p:nvSpPr>
        <p:spPr>
          <a:xfrm>
            <a:off x="717550" y="1162050"/>
            <a:ext cx="5575300" cy="3136900"/>
          </a:xfrm>
        </p:spPr>
      </p:sp>
      <p:sp>
        <p:nvSpPr>
          <p:cNvPr id="3" name="Notes Placeholder 2">
            <a:extLst>
              <a:ext uri="{FF2B5EF4-FFF2-40B4-BE49-F238E27FC236}">
                <a16:creationId xmlns:a16="http://schemas.microsoft.com/office/drawing/2014/main" id="{CBD48A25-500D-03ED-D1AD-823DAA9E7A92}"/>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057698D4-8BCC-AE3E-5184-A1BE730EE4D0}"/>
              </a:ext>
            </a:extLst>
          </p:cNvPr>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EBD269A1-FF4D-4398-AC9B-8DE8BB226635}"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35</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2311990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8D3595B-AC2C-9E99-8405-FF1D5AD7CE51}"/>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4560078A-E487-7E9C-6C80-E2953C951303}"/>
              </a:ext>
            </a:extLst>
          </p:cNvPr>
          <p:cNvSpPr>
            <a:spLocks noGrp="1" noRot="1" noChangeAspect="1"/>
          </p:cNvSpPr>
          <p:nvPr>
            <p:ph type="sldImg"/>
          </p:nvPr>
        </p:nvSpPr>
        <p:spPr>
          <a:xfrm>
            <a:off x="717550" y="1162050"/>
            <a:ext cx="5575300" cy="3136900"/>
          </a:xfrm>
        </p:spPr>
      </p:sp>
      <p:sp>
        <p:nvSpPr>
          <p:cNvPr id="3" name="Notes Placeholder 2">
            <a:extLst>
              <a:ext uri="{FF2B5EF4-FFF2-40B4-BE49-F238E27FC236}">
                <a16:creationId xmlns:a16="http://schemas.microsoft.com/office/drawing/2014/main" id="{5EB40469-F678-B2AC-6688-0BB69BF16DC4}"/>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5D237BEC-F094-A49A-DBC7-B3B382A2746D}"/>
              </a:ext>
            </a:extLst>
          </p:cNvPr>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EBD269A1-FF4D-4398-AC9B-8DE8BB226635}"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42261465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8D3595B-AC2C-9E99-8405-FF1D5AD7CE51}"/>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4560078A-E487-7E9C-6C80-E2953C951303}"/>
              </a:ext>
            </a:extLst>
          </p:cNvPr>
          <p:cNvSpPr>
            <a:spLocks noGrp="1" noRot="1" noChangeAspect="1"/>
          </p:cNvSpPr>
          <p:nvPr>
            <p:ph type="sldImg"/>
          </p:nvPr>
        </p:nvSpPr>
        <p:spPr>
          <a:xfrm>
            <a:off x="717550" y="1162050"/>
            <a:ext cx="5575300" cy="3136900"/>
          </a:xfrm>
        </p:spPr>
      </p:sp>
      <p:sp>
        <p:nvSpPr>
          <p:cNvPr id="3" name="Notes Placeholder 2">
            <a:extLst>
              <a:ext uri="{FF2B5EF4-FFF2-40B4-BE49-F238E27FC236}">
                <a16:creationId xmlns:a16="http://schemas.microsoft.com/office/drawing/2014/main" id="{5EB40469-F678-B2AC-6688-0BB69BF16DC4}"/>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5D237BEC-F094-A49A-DBC7-B3B382A2746D}"/>
              </a:ext>
            </a:extLst>
          </p:cNvPr>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EBD269A1-FF4D-4398-AC9B-8DE8BB226635}"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24188296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8D3595B-AC2C-9E99-8405-FF1D5AD7CE51}"/>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4560078A-E487-7E9C-6C80-E2953C951303}"/>
              </a:ext>
            </a:extLst>
          </p:cNvPr>
          <p:cNvSpPr>
            <a:spLocks noGrp="1" noRot="1" noChangeAspect="1"/>
          </p:cNvSpPr>
          <p:nvPr>
            <p:ph type="sldImg"/>
          </p:nvPr>
        </p:nvSpPr>
        <p:spPr>
          <a:xfrm>
            <a:off x="717550" y="1162050"/>
            <a:ext cx="5575300" cy="3136900"/>
          </a:xfrm>
        </p:spPr>
      </p:sp>
      <p:sp>
        <p:nvSpPr>
          <p:cNvPr id="3" name="Notes Placeholder 2">
            <a:extLst>
              <a:ext uri="{FF2B5EF4-FFF2-40B4-BE49-F238E27FC236}">
                <a16:creationId xmlns:a16="http://schemas.microsoft.com/office/drawing/2014/main" id="{5EB40469-F678-B2AC-6688-0BB69BF16DC4}"/>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5D237BEC-F094-A49A-DBC7-B3B382A2746D}"/>
              </a:ext>
            </a:extLst>
          </p:cNvPr>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EBD269A1-FF4D-4398-AC9B-8DE8BB226635}"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62868473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8D3595B-AC2C-9E99-8405-FF1D5AD7CE51}"/>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4560078A-E487-7E9C-6C80-E2953C951303}"/>
              </a:ext>
            </a:extLst>
          </p:cNvPr>
          <p:cNvSpPr>
            <a:spLocks noGrp="1" noRot="1" noChangeAspect="1"/>
          </p:cNvSpPr>
          <p:nvPr>
            <p:ph type="sldImg"/>
          </p:nvPr>
        </p:nvSpPr>
        <p:spPr>
          <a:xfrm>
            <a:off x="717550" y="1162050"/>
            <a:ext cx="5575300" cy="3136900"/>
          </a:xfrm>
        </p:spPr>
      </p:sp>
      <p:sp>
        <p:nvSpPr>
          <p:cNvPr id="3" name="Notes Placeholder 2">
            <a:extLst>
              <a:ext uri="{FF2B5EF4-FFF2-40B4-BE49-F238E27FC236}">
                <a16:creationId xmlns:a16="http://schemas.microsoft.com/office/drawing/2014/main" id="{5EB40469-F678-B2AC-6688-0BB69BF16DC4}"/>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5D237BEC-F094-A49A-DBC7-B3B382A2746D}"/>
              </a:ext>
            </a:extLst>
          </p:cNvPr>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EBD269A1-FF4D-4398-AC9B-8DE8BB226635}"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88541259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8D3595B-AC2C-9E99-8405-FF1D5AD7CE51}"/>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4560078A-E487-7E9C-6C80-E2953C951303}"/>
              </a:ext>
            </a:extLst>
          </p:cNvPr>
          <p:cNvSpPr>
            <a:spLocks noGrp="1" noRot="1" noChangeAspect="1"/>
          </p:cNvSpPr>
          <p:nvPr>
            <p:ph type="sldImg"/>
          </p:nvPr>
        </p:nvSpPr>
        <p:spPr>
          <a:xfrm>
            <a:off x="717550" y="1162050"/>
            <a:ext cx="5575300" cy="3136900"/>
          </a:xfrm>
        </p:spPr>
      </p:sp>
      <p:sp>
        <p:nvSpPr>
          <p:cNvPr id="3" name="Notes Placeholder 2">
            <a:extLst>
              <a:ext uri="{FF2B5EF4-FFF2-40B4-BE49-F238E27FC236}">
                <a16:creationId xmlns:a16="http://schemas.microsoft.com/office/drawing/2014/main" id="{5EB40469-F678-B2AC-6688-0BB69BF16DC4}"/>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5D237BEC-F094-A49A-DBC7-B3B382A2746D}"/>
              </a:ext>
            </a:extLst>
          </p:cNvPr>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EBD269A1-FF4D-4398-AC9B-8DE8BB226635}"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8</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28618643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8D3595B-AC2C-9E99-8405-FF1D5AD7CE51}"/>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4560078A-E487-7E9C-6C80-E2953C951303}"/>
              </a:ext>
            </a:extLst>
          </p:cNvPr>
          <p:cNvSpPr>
            <a:spLocks noGrp="1" noRot="1" noChangeAspect="1"/>
          </p:cNvSpPr>
          <p:nvPr>
            <p:ph type="sldImg"/>
          </p:nvPr>
        </p:nvSpPr>
        <p:spPr>
          <a:xfrm>
            <a:off x="717550" y="1162050"/>
            <a:ext cx="5575300" cy="3136900"/>
          </a:xfrm>
        </p:spPr>
      </p:sp>
      <p:sp>
        <p:nvSpPr>
          <p:cNvPr id="3" name="Notes Placeholder 2">
            <a:extLst>
              <a:ext uri="{FF2B5EF4-FFF2-40B4-BE49-F238E27FC236}">
                <a16:creationId xmlns:a16="http://schemas.microsoft.com/office/drawing/2014/main" id="{5EB40469-F678-B2AC-6688-0BB69BF16DC4}"/>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5D237BEC-F094-A49A-DBC7-B3B382A2746D}"/>
              </a:ext>
            </a:extLst>
          </p:cNvPr>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EBD269A1-FF4D-4398-AC9B-8DE8BB226635}"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9</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2641497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17AB2A3-6C24-42C4-877C-8F39030556D2}" type="datetimeFigureOut">
              <a:rPr lang="en-US" smtClean="0"/>
              <a:t>7/28/2024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0B5BA5-E67E-4137-BDFA-73DD95AA0EB3}" type="slidenum">
              <a:rPr lang="en-US" smtClean="0"/>
              <a:t>‹#›</a:t>
            </a:fld>
            <a:endParaRPr lang="en-US"/>
          </a:p>
        </p:txBody>
      </p:sp>
    </p:spTree>
    <p:extLst>
      <p:ext uri="{BB962C8B-B14F-4D97-AF65-F5344CB8AC3E}">
        <p14:creationId xmlns:p14="http://schemas.microsoft.com/office/powerpoint/2010/main" val="18293086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17AB2A3-6C24-42C4-877C-8F39030556D2}" type="datetimeFigureOut">
              <a:rPr lang="en-US" smtClean="0"/>
              <a:t>7/28/2024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0B5BA5-E67E-4137-BDFA-73DD95AA0EB3}" type="slidenum">
              <a:rPr lang="en-US" smtClean="0"/>
              <a:t>‹#›</a:t>
            </a:fld>
            <a:endParaRPr lang="en-US"/>
          </a:p>
        </p:txBody>
      </p:sp>
    </p:spTree>
    <p:extLst>
      <p:ext uri="{BB962C8B-B14F-4D97-AF65-F5344CB8AC3E}">
        <p14:creationId xmlns:p14="http://schemas.microsoft.com/office/powerpoint/2010/main" val="3458620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17AB2A3-6C24-42C4-877C-8F39030556D2}" type="datetimeFigureOut">
              <a:rPr lang="en-US" smtClean="0"/>
              <a:t>7/28/2024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0B5BA5-E67E-4137-BDFA-73DD95AA0EB3}" type="slidenum">
              <a:rPr lang="en-US" smtClean="0"/>
              <a:t>‹#›</a:t>
            </a:fld>
            <a:endParaRPr lang="en-US"/>
          </a:p>
        </p:txBody>
      </p:sp>
    </p:spTree>
    <p:extLst>
      <p:ext uri="{BB962C8B-B14F-4D97-AF65-F5344CB8AC3E}">
        <p14:creationId xmlns:p14="http://schemas.microsoft.com/office/powerpoint/2010/main" val="4891096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17AB2A3-6C24-42C4-877C-8F39030556D2}" type="datetimeFigureOut">
              <a:rPr lang="en-US" smtClean="0"/>
              <a:t>7/28/2024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0B5BA5-E67E-4137-BDFA-73DD95AA0EB3}" type="slidenum">
              <a:rPr lang="en-US" smtClean="0"/>
              <a:t>‹#›</a:t>
            </a:fld>
            <a:endParaRPr lang="en-US"/>
          </a:p>
        </p:txBody>
      </p:sp>
    </p:spTree>
    <p:extLst>
      <p:ext uri="{BB962C8B-B14F-4D97-AF65-F5344CB8AC3E}">
        <p14:creationId xmlns:p14="http://schemas.microsoft.com/office/powerpoint/2010/main" val="36170927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17AB2A3-6C24-42C4-877C-8F39030556D2}" type="datetimeFigureOut">
              <a:rPr lang="en-US" smtClean="0"/>
              <a:t>7/28/2024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0B5BA5-E67E-4137-BDFA-73DD95AA0EB3}" type="slidenum">
              <a:rPr lang="en-US" smtClean="0"/>
              <a:t>‹#›</a:t>
            </a:fld>
            <a:endParaRPr lang="en-US"/>
          </a:p>
        </p:txBody>
      </p:sp>
    </p:spTree>
    <p:extLst>
      <p:ext uri="{BB962C8B-B14F-4D97-AF65-F5344CB8AC3E}">
        <p14:creationId xmlns:p14="http://schemas.microsoft.com/office/powerpoint/2010/main" val="33263780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17AB2A3-6C24-42C4-877C-8F39030556D2}" type="datetimeFigureOut">
              <a:rPr lang="en-US" smtClean="0"/>
              <a:t>7/28/2024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0B5BA5-E67E-4137-BDFA-73DD95AA0EB3}" type="slidenum">
              <a:rPr lang="en-US" smtClean="0"/>
              <a:t>‹#›</a:t>
            </a:fld>
            <a:endParaRPr lang="en-US"/>
          </a:p>
        </p:txBody>
      </p:sp>
    </p:spTree>
    <p:extLst>
      <p:ext uri="{BB962C8B-B14F-4D97-AF65-F5344CB8AC3E}">
        <p14:creationId xmlns:p14="http://schemas.microsoft.com/office/powerpoint/2010/main" val="22861417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17AB2A3-6C24-42C4-877C-8F39030556D2}" type="datetimeFigureOut">
              <a:rPr lang="en-US" smtClean="0"/>
              <a:t>7/28/2024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70B5BA5-E67E-4137-BDFA-73DD95AA0EB3}" type="slidenum">
              <a:rPr lang="en-US" smtClean="0"/>
              <a:t>‹#›</a:t>
            </a:fld>
            <a:endParaRPr lang="en-US"/>
          </a:p>
        </p:txBody>
      </p:sp>
    </p:spTree>
    <p:extLst>
      <p:ext uri="{BB962C8B-B14F-4D97-AF65-F5344CB8AC3E}">
        <p14:creationId xmlns:p14="http://schemas.microsoft.com/office/powerpoint/2010/main" val="4502179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17AB2A3-6C24-42C4-877C-8F39030556D2}" type="datetimeFigureOut">
              <a:rPr lang="en-US" smtClean="0"/>
              <a:t>7/28/2024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70B5BA5-E67E-4137-BDFA-73DD95AA0EB3}" type="slidenum">
              <a:rPr lang="en-US" smtClean="0"/>
              <a:t>‹#›</a:t>
            </a:fld>
            <a:endParaRPr lang="en-US"/>
          </a:p>
        </p:txBody>
      </p:sp>
    </p:spTree>
    <p:extLst>
      <p:ext uri="{BB962C8B-B14F-4D97-AF65-F5344CB8AC3E}">
        <p14:creationId xmlns:p14="http://schemas.microsoft.com/office/powerpoint/2010/main" val="33375904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7AB2A3-6C24-42C4-877C-8F39030556D2}" type="datetimeFigureOut">
              <a:rPr lang="en-US" smtClean="0"/>
              <a:t>7/28/2024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70B5BA5-E67E-4137-BDFA-73DD95AA0EB3}" type="slidenum">
              <a:rPr lang="en-US" smtClean="0"/>
              <a:t>‹#›</a:t>
            </a:fld>
            <a:endParaRPr lang="en-US"/>
          </a:p>
        </p:txBody>
      </p:sp>
    </p:spTree>
    <p:extLst>
      <p:ext uri="{BB962C8B-B14F-4D97-AF65-F5344CB8AC3E}">
        <p14:creationId xmlns:p14="http://schemas.microsoft.com/office/powerpoint/2010/main" val="35808885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17AB2A3-6C24-42C4-877C-8F39030556D2}" type="datetimeFigureOut">
              <a:rPr lang="en-US" smtClean="0"/>
              <a:t>7/28/2024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0B5BA5-E67E-4137-BDFA-73DD95AA0EB3}" type="slidenum">
              <a:rPr lang="en-US" smtClean="0"/>
              <a:t>‹#›</a:t>
            </a:fld>
            <a:endParaRPr lang="en-US"/>
          </a:p>
        </p:txBody>
      </p:sp>
    </p:spTree>
    <p:extLst>
      <p:ext uri="{BB962C8B-B14F-4D97-AF65-F5344CB8AC3E}">
        <p14:creationId xmlns:p14="http://schemas.microsoft.com/office/powerpoint/2010/main" val="12576502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17AB2A3-6C24-42C4-877C-8F39030556D2}" type="datetimeFigureOut">
              <a:rPr lang="en-US" smtClean="0"/>
              <a:t>7/28/2024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0B5BA5-E67E-4137-BDFA-73DD95AA0EB3}" type="slidenum">
              <a:rPr lang="en-US" smtClean="0"/>
              <a:t>‹#›</a:t>
            </a:fld>
            <a:endParaRPr lang="en-US"/>
          </a:p>
        </p:txBody>
      </p:sp>
    </p:spTree>
    <p:extLst>
      <p:ext uri="{BB962C8B-B14F-4D97-AF65-F5344CB8AC3E}">
        <p14:creationId xmlns:p14="http://schemas.microsoft.com/office/powerpoint/2010/main" val="21988970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17AB2A3-6C24-42C4-877C-8F39030556D2}" type="datetimeFigureOut">
              <a:rPr lang="en-US" smtClean="0"/>
              <a:t>7/28/2024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70B5BA5-E67E-4137-BDFA-73DD95AA0EB3}" type="slidenum">
              <a:rPr lang="en-US" smtClean="0"/>
              <a:t>‹#›</a:t>
            </a:fld>
            <a:endParaRPr lang="en-US"/>
          </a:p>
        </p:txBody>
      </p:sp>
    </p:spTree>
    <p:extLst>
      <p:ext uri="{BB962C8B-B14F-4D97-AF65-F5344CB8AC3E}">
        <p14:creationId xmlns:p14="http://schemas.microsoft.com/office/powerpoint/2010/main" val="350930705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17000" b="-17000"/>
          </a:stretch>
        </a:blipFill>
        <a:effectLst/>
      </p:bgPr>
    </p:bg>
    <p:spTree>
      <p:nvGrpSpPr>
        <p:cNvPr id="1" name="">
          <a:extLst>
            <a:ext uri="{FF2B5EF4-FFF2-40B4-BE49-F238E27FC236}">
              <a16:creationId xmlns:a16="http://schemas.microsoft.com/office/drawing/2014/main" id="{45333904-809B-9544-B00E-C2CC33D3861A}"/>
            </a:ext>
          </a:extLst>
        </p:cNvPr>
        <p:cNvGrpSpPr/>
        <p:nvPr/>
      </p:nvGrpSpPr>
      <p:grpSpPr>
        <a:xfrm>
          <a:off x="0" y="0"/>
          <a:ext cx="0" cy="0"/>
          <a:chOff x="0" y="0"/>
          <a:chExt cx="0" cy="0"/>
        </a:xfrm>
      </p:grpSpPr>
      <p:sp>
        <p:nvSpPr>
          <p:cNvPr id="3" name="Subtitle 2">
            <a:extLst>
              <a:ext uri="{FF2B5EF4-FFF2-40B4-BE49-F238E27FC236}">
                <a16:creationId xmlns:a16="http://schemas.microsoft.com/office/drawing/2014/main" id="{5507EFF2-B38D-956C-B1D0-719D186D2C28}"/>
              </a:ext>
            </a:extLst>
          </p:cNvPr>
          <p:cNvSpPr>
            <a:spLocks noGrp="1"/>
          </p:cNvSpPr>
          <p:nvPr>
            <p:ph idx="1"/>
          </p:nvPr>
        </p:nvSpPr>
        <p:spPr>
          <a:xfrm>
            <a:off x="411480" y="1810512"/>
            <a:ext cx="11430000" cy="4270248"/>
          </a:xfrm>
          <a:effectLst>
            <a:outerShdw blurRad="50800" dist="38100" dir="18900000" algn="bl" rotWithShape="0">
              <a:prstClr val="black">
                <a:alpha val="40000"/>
              </a:prstClr>
            </a:outerShdw>
          </a:effectLst>
        </p:spPr>
        <p:txBody>
          <a:bodyPr>
            <a:normAutofit lnSpcReduction="10000"/>
          </a:bodyPr>
          <a:lstStyle/>
          <a:p>
            <a:pPr marL="0" indent="0">
              <a:buNone/>
            </a:pPr>
            <a:r>
              <a:rPr lang="en-US" sz="4800" b="1" dirty="0">
                <a:solidFill>
                  <a:schemeClr val="bg1"/>
                </a:solidFill>
                <a:effectLst>
                  <a:outerShdw blurRad="50800" dist="38100" algn="l" rotWithShape="0">
                    <a:prstClr val="black">
                      <a:alpha val="40000"/>
                    </a:prstClr>
                  </a:outerShdw>
                </a:effectLst>
                <a:latin typeface="Tahoma" panose="020B0604030504040204" pitchFamily="34" charset="0"/>
                <a:ea typeface="Tahoma" panose="020B0604030504040204" pitchFamily="34" charset="0"/>
                <a:cs typeface="Tahoma" panose="020B0604030504040204" pitchFamily="34" charset="0"/>
              </a:rPr>
              <a:t>12 For the word of God is quick, and powerful, and sharper than any two-edged sword, piercing even to the dividing asunder of soul and spirit, and of the joints and marrow, and is a discerner of the thoughts and intents of the heart.</a:t>
            </a:r>
            <a:endParaRPr lang="en-US" sz="4800" b="1" u="sng" dirty="0">
              <a:solidFill>
                <a:srgbClr val="FFFF00"/>
              </a:solidFill>
              <a:effectLst>
                <a:outerShdw blurRad="50800" dist="38100" algn="l" rotWithShape="0">
                  <a:prstClr val="black">
                    <a:alpha val="40000"/>
                  </a:prstClr>
                </a:outerShdw>
              </a:effectLst>
              <a:latin typeface="Tahoma" panose="020B0604030504040204" pitchFamily="34" charset="0"/>
              <a:ea typeface="Tahoma" panose="020B0604030504040204" pitchFamily="34" charset="0"/>
              <a:cs typeface="Tahoma" panose="020B0604030504040204" pitchFamily="34" charset="0"/>
            </a:endParaRPr>
          </a:p>
        </p:txBody>
      </p:sp>
      <p:sp>
        <p:nvSpPr>
          <p:cNvPr id="4" name="TextBox 3">
            <a:extLst>
              <a:ext uri="{FF2B5EF4-FFF2-40B4-BE49-F238E27FC236}">
                <a16:creationId xmlns:a16="http://schemas.microsoft.com/office/drawing/2014/main" id="{0C7960E7-6BF3-EF0D-0E09-46FAC1358FE7}"/>
              </a:ext>
            </a:extLst>
          </p:cNvPr>
          <p:cNvSpPr txBox="1"/>
          <p:nvPr/>
        </p:nvSpPr>
        <p:spPr>
          <a:xfrm>
            <a:off x="329182" y="5989320"/>
            <a:ext cx="9024368" cy="707886"/>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Tahoma" panose="020B0604030504040204" pitchFamily="34" charset="0"/>
                <a:ea typeface="Tahoma" panose="020B0604030504040204" pitchFamily="34" charset="0"/>
                <a:cs typeface="Tahoma" panose="020B0604030504040204" pitchFamily="34" charset="0"/>
              </a:rPr>
              <a:t> </a:t>
            </a:r>
            <a:r>
              <a:rPr kumimoji="0" lang="en-US" sz="4000" b="1" i="0" u="none" strike="noStrike" kern="1200" cap="none" spc="0" normalizeH="0" baseline="0" noProof="0" dirty="0">
                <a:ln>
                  <a:noFill/>
                </a:ln>
                <a:solidFill>
                  <a:prstClr val="white"/>
                </a:solidFill>
                <a:effectLst>
                  <a:outerShdw blurRad="50800" dist="38100" algn="l" rotWithShape="0">
                    <a:prstClr val="black">
                      <a:alpha val="40000"/>
                    </a:prstClr>
                  </a:outerShdw>
                </a:effectLst>
                <a:uLnTx/>
                <a:uFillTx/>
                <a:latin typeface="Tahoma" panose="020B0604030504040204" pitchFamily="34" charset="0"/>
                <a:ea typeface="Tahoma" panose="020B0604030504040204" pitchFamily="34" charset="0"/>
                <a:cs typeface="Tahoma" panose="020B0604030504040204" pitchFamily="34" charset="0"/>
              </a:rPr>
              <a:t>Hebrews</a:t>
            </a:r>
            <a:r>
              <a:rPr lang="en-US" sz="4000" b="1" dirty="0">
                <a:solidFill>
                  <a:prstClr val="white"/>
                </a:solidFill>
                <a:effectLst>
                  <a:outerShdw blurRad="50800" dist="38100" algn="l" rotWithShape="0">
                    <a:prstClr val="black">
                      <a:alpha val="40000"/>
                    </a:prstClr>
                  </a:outerShdw>
                </a:effectLst>
                <a:latin typeface="Tahoma" panose="020B0604030504040204" pitchFamily="34" charset="0"/>
                <a:ea typeface="Tahoma" panose="020B0604030504040204" pitchFamily="34" charset="0"/>
                <a:cs typeface="Tahoma" panose="020B0604030504040204" pitchFamily="34" charset="0"/>
              </a:rPr>
              <a:t> 4:12</a:t>
            </a:r>
            <a:r>
              <a:rPr kumimoji="0" lang="en-US" sz="4000" b="1" i="0" u="none" strike="noStrike" kern="1200" cap="none" spc="0" normalizeH="0" baseline="0" noProof="0" dirty="0">
                <a:ln>
                  <a:noFill/>
                </a:ln>
                <a:solidFill>
                  <a:prstClr val="white"/>
                </a:solidFill>
                <a:effectLst>
                  <a:outerShdw blurRad="50800" dist="38100" algn="l" rotWithShape="0">
                    <a:prstClr val="black">
                      <a:alpha val="40000"/>
                    </a:prstClr>
                  </a:outerShdw>
                </a:effectLst>
                <a:uLnTx/>
                <a:uFillTx/>
                <a:latin typeface="Tahoma" panose="020B0604030504040204" pitchFamily="34" charset="0"/>
                <a:ea typeface="Tahoma" panose="020B0604030504040204" pitchFamily="34" charset="0"/>
                <a:cs typeface="Tahoma" panose="020B0604030504040204" pitchFamily="34" charset="0"/>
              </a:rPr>
              <a:t> </a:t>
            </a:r>
            <a:r>
              <a:rPr kumimoji="0" lang="en-US" sz="40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Tahoma" panose="020B0604030504040204" pitchFamily="34" charset="0"/>
                <a:ea typeface="Tahoma" panose="020B0604030504040204" pitchFamily="34" charset="0"/>
                <a:cs typeface="Tahoma" panose="020B0604030504040204" pitchFamily="34" charset="0"/>
              </a:rPr>
              <a:t>(KJV)</a:t>
            </a:r>
          </a:p>
        </p:txBody>
      </p:sp>
      <p:sp>
        <p:nvSpPr>
          <p:cNvPr id="6" name="Title 5">
            <a:extLst>
              <a:ext uri="{FF2B5EF4-FFF2-40B4-BE49-F238E27FC236}">
                <a16:creationId xmlns:a16="http://schemas.microsoft.com/office/drawing/2014/main" id="{43099EDC-ED9B-90A8-5EDD-4F2E9C75400F}"/>
              </a:ext>
            </a:extLst>
          </p:cNvPr>
          <p:cNvSpPr>
            <a:spLocks noGrp="1"/>
          </p:cNvSpPr>
          <p:nvPr>
            <p:ph type="title"/>
          </p:nvPr>
        </p:nvSpPr>
        <p:spPr/>
        <p:txBody>
          <a:bodyPr>
            <a:normAutofit/>
          </a:bodyPr>
          <a:lstStyle/>
          <a:p>
            <a:pPr algn="ctr"/>
            <a:r>
              <a:rPr lang="en-US" sz="5400" b="1"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Bible</a:t>
            </a:r>
          </a:p>
        </p:txBody>
      </p:sp>
    </p:spTree>
    <p:extLst>
      <p:ext uri="{BB962C8B-B14F-4D97-AF65-F5344CB8AC3E}">
        <p14:creationId xmlns:p14="http://schemas.microsoft.com/office/powerpoint/2010/main" val="29889688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17000" b="-17000"/>
          </a:stretch>
        </a:blipFill>
        <a:effectLst/>
      </p:bgPr>
    </p:bg>
    <p:spTree>
      <p:nvGrpSpPr>
        <p:cNvPr id="1" name="">
          <a:extLst>
            <a:ext uri="{FF2B5EF4-FFF2-40B4-BE49-F238E27FC236}">
              <a16:creationId xmlns:a16="http://schemas.microsoft.com/office/drawing/2014/main" id="{D13FD6AB-52F4-7EB0-8299-8021CA70063A}"/>
            </a:ext>
          </a:extLst>
        </p:cNvPr>
        <p:cNvGrpSpPr/>
        <p:nvPr/>
      </p:nvGrpSpPr>
      <p:grpSpPr>
        <a:xfrm>
          <a:off x="0" y="0"/>
          <a:ext cx="0" cy="0"/>
          <a:chOff x="0" y="0"/>
          <a:chExt cx="0" cy="0"/>
        </a:xfrm>
      </p:grpSpPr>
      <p:sp>
        <p:nvSpPr>
          <p:cNvPr id="3" name="Subtitle 2">
            <a:extLst>
              <a:ext uri="{FF2B5EF4-FFF2-40B4-BE49-F238E27FC236}">
                <a16:creationId xmlns:a16="http://schemas.microsoft.com/office/drawing/2014/main" id="{45674EDE-CDB9-EE71-30CD-92AE59A248A1}"/>
              </a:ext>
            </a:extLst>
          </p:cNvPr>
          <p:cNvSpPr>
            <a:spLocks noGrp="1"/>
          </p:cNvSpPr>
          <p:nvPr>
            <p:ph idx="1"/>
          </p:nvPr>
        </p:nvSpPr>
        <p:spPr>
          <a:xfrm>
            <a:off x="411480" y="933450"/>
            <a:ext cx="11430000" cy="4918710"/>
          </a:xfrm>
          <a:effectLst>
            <a:outerShdw blurRad="50800" dist="38100" dir="18900000" algn="bl" rotWithShape="0">
              <a:prstClr val="black">
                <a:alpha val="40000"/>
              </a:prstClr>
            </a:outerShdw>
          </a:effectLst>
        </p:spPr>
        <p:txBody>
          <a:bodyPr>
            <a:noAutofit/>
          </a:bodyPr>
          <a:lstStyle/>
          <a:p>
            <a:pPr marL="0" indent="0" algn="l">
              <a:buNone/>
            </a:pPr>
            <a:r>
              <a:rPr lang="en-US" sz="4800" b="1" i="0" baseline="3000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9 </a:t>
            </a:r>
            <a:r>
              <a:rPr lang="en-US" sz="4800" b="1" i="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On the next day, as they were on their way and approaching the city, Peter went up on the housetop about the sixth hour to pray. </a:t>
            </a:r>
          </a:p>
        </p:txBody>
      </p:sp>
      <p:sp>
        <p:nvSpPr>
          <p:cNvPr id="4" name="TextBox 3">
            <a:extLst>
              <a:ext uri="{FF2B5EF4-FFF2-40B4-BE49-F238E27FC236}">
                <a16:creationId xmlns:a16="http://schemas.microsoft.com/office/drawing/2014/main" id="{38D356E2-B03D-1DD5-D806-8CC4A76DF17B}"/>
              </a:ext>
            </a:extLst>
          </p:cNvPr>
          <p:cNvSpPr txBox="1"/>
          <p:nvPr/>
        </p:nvSpPr>
        <p:spPr>
          <a:xfrm>
            <a:off x="329184" y="5852160"/>
            <a:ext cx="7260336" cy="707886"/>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Tahoma" panose="020B0604030504040204" pitchFamily="34" charset="0"/>
                <a:ea typeface="Tahoma" panose="020B0604030504040204" pitchFamily="34" charset="0"/>
                <a:cs typeface="Tahoma" panose="020B0604030504040204" pitchFamily="34" charset="0"/>
              </a:rPr>
              <a:t>Acts 10:1</a:t>
            </a:r>
            <a:r>
              <a:rPr lang="en-US" sz="4000" b="1" dirty="0">
                <a:solidFill>
                  <a:prstClr val="white"/>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-23</a:t>
            </a:r>
            <a:r>
              <a:rPr kumimoji="0" lang="en-US" sz="40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Tahoma" panose="020B0604030504040204" pitchFamily="34" charset="0"/>
                <a:ea typeface="Tahoma" panose="020B0604030504040204" pitchFamily="34" charset="0"/>
                <a:cs typeface="Tahoma" panose="020B0604030504040204" pitchFamily="34" charset="0"/>
              </a:rPr>
              <a:t> (NASB)</a:t>
            </a:r>
          </a:p>
        </p:txBody>
      </p:sp>
    </p:spTree>
    <p:extLst>
      <p:ext uri="{BB962C8B-B14F-4D97-AF65-F5344CB8AC3E}">
        <p14:creationId xmlns:p14="http://schemas.microsoft.com/office/powerpoint/2010/main" val="14459053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17000" b="-17000"/>
          </a:stretch>
        </a:blipFill>
        <a:effectLst/>
      </p:bgPr>
    </p:bg>
    <p:spTree>
      <p:nvGrpSpPr>
        <p:cNvPr id="1" name="">
          <a:extLst>
            <a:ext uri="{FF2B5EF4-FFF2-40B4-BE49-F238E27FC236}">
              <a16:creationId xmlns:a16="http://schemas.microsoft.com/office/drawing/2014/main" id="{D13FD6AB-52F4-7EB0-8299-8021CA70063A}"/>
            </a:ext>
          </a:extLst>
        </p:cNvPr>
        <p:cNvGrpSpPr/>
        <p:nvPr/>
      </p:nvGrpSpPr>
      <p:grpSpPr>
        <a:xfrm>
          <a:off x="0" y="0"/>
          <a:ext cx="0" cy="0"/>
          <a:chOff x="0" y="0"/>
          <a:chExt cx="0" cy="0"/>
        </a:xfrm>
      </p:grpSpPr>
      <p:sp>
        <p:nvSpPr>
          <p:cNvPr id="3" name="Subtitle 2">
            <a:extLst>
              <a:ext uri="{FF2B5EF4-FFF2-40B4-BE49-F238E27FC236}">
                <a16:creationId xmlns:a16="http://schemas.microsoft.com/office/drawing/2014/main" id="{45674EDE-CDB9-EE71-30CD-92AE59A248A1}"/>
              </a:ext>
            </a:extLst>
          </p:cNvPr>
          <p:cNvSpPr>
            <a:spLocks noGrp="1"/>
          </p:cNvSpPr>
          <p:nvPr>
            <p:ph idx="1"/>
          </p:nvPr>
        </p:nvSpPr>
        <p:spPr>
          <a:xfrm>
            <a:off x="411480" y="933450"/>
            <a:ext cx="11430000" cy="4918710"/>
          </a:xfrm>
          <a:effectLst>
            <a:outerShdw blurRad="50800" dist="38100" dir="18900000" algn="bl" rotWithShape="0">
              <a:prstClr val="black">
                <a:alpha val="40000"/>
              </a:prstClr>
            </a:outerShdw>
          </a:effectLst>
        </p:spPr>
        <p:txBody>
          <a:bodyPr>
            <a:noAutofit/>
          </a:bodyPr>
          <a:lstStyle/>
          <a:p>
            <a:pPr marL="0" indent="0" algn="l">
              <a:buNone/>
            </a:pPr>
            <a:r>
              <a:rPr lang="en-US" sz="4800" b="1" i="0" baseline="3000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10 </a:t>
            </a:r>
            <a:r>
              <a:rPr lang="en-US" sz="4800" b="1" i="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But he became hungry and wanted to eat; but while they were making preparations, he fell into a trance; </a:t>
            </a:r>
          </a:p>
        </p:txBody>
      </p:sp>
      <p:sp>
        <p:nvSpPr>
          <p:cNvPr id="4" name="TextBox 3">
            <a:extLst>
              <a:ext uri="{FF2B5EF4-FFF2-40B4-BE49-F238E27FC236}">
                <a16:creationId xmlns:a16="http://schemas.microsoft.com/office/drawing/2014/main" id="{38D356E2-B03D-1DD5-D806-8CC4A76DF17B}"/>
              </a:ext>
            </a:extLst>
          </p:cNvPr>
          <p:cNvSpPr txBox="1"/>
          <p:nvPr/>
        </p:nvSpPr>
        <p:spPr>
          <a:xfrm>
            <a:off x="329184" y="5852160"/>
            <a:ext cx="7260336" cy="707886"/>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Tahoma" panose="020B0604030504040204" pitchFamily="34" charset="0"/>
                <a:ea typeface="Tahoma" panose="020B0604030504040204" pitchFamily="34" charset="0"/>
                <a:cs typeface="Tahoma" panose="020B0604030504040204" pitchFamily="34" charset="0"/>
              </a:rPr>
              <a:t>Acts 10:1</a:t>
            </a:r>
            <a:r>
              <a:rPr lang="en-US" sz="4000" b="1" dirty="0">
                <a:solidFill>
                  <a:prstClr val="white"/>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-23</a:t>
            </a:r>
            <a:r>
              <a:rPr kumimoji="0" lang="en-US" sz="40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Tahoma" panose="020B0604030504040204" pitchFamily="34" charset="0"/>
                <a:ea typeface="Tahoma" panose="020B0604030504040204" pitchFamily="34" charset="0"/>
                <a:cs typeface="Tahoma" panose="020B0604030504040204" pitchFamily="34" charset="0"/>
              </a:rPr>
              <a:t> (NASB)</a:t>
            </a:r>
          </a:p>
        </p:txBody>
      </p:sp>
    </p:spTree>
    <p:extLst>
      <p:ext uri="{BB962C8B-B14F-4D97-AF65-F5344CB8AC3E}">
        <p14:creationId xmlns:p14="http://schemas.microsoft.com/office/powerpoint/2010/main" val="36767793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17000" b="-17000"/>
          </a:stretch>
        </a:blipFill>
        <a:effectLst/>
      </p:bgPr>
    </p:bg>
    <p:spTree>
      <p:nvGrpSpPr>
        <p:cNvPr id="1" name="">
          <a:extLst>
            <a:ext uri="{FF2B5EF4-FFF2-40B4-BE49-F238E27FC236}">
              <a16:creationId xmlns:a16="http://schemas.microsoft.com/office/drawing/2014/main" id="{D13FD6AB-52F4-7EB0-8299-8021CA70063A}"/>
            </a:ext>
          </a:extLst>
        </p:cNvPr>
        <p:cNvGrpSpPr/>
        <p:nvPr/>
      </p:nvGrpSpPr>
      <p:grpSpPr>
        <a:xfrm>
          <a:off x="0" y="0"/>
          <a:ext cx="0" cy="0"/>
          <a:chOff x="0" y="0"/>
          <a:chExt cx="0" cy="0"/>
        </a:xfrm>
      </p:grpSpPr>
      <p:sp>
        <p:nvSpPr>
          <p:cNvPr id="3" name="Subtitle 2">
            <a:extLst>
              <a:ext uri="{FF2B5EF4-FFF2-40B4-BE49-F238E27FC236}">
                <a16:creationId xmlns:a16="http://schemas.microsoft.com/office/drawing/2014/main" id="{45674EDE-CDB9-EE71-30CD-92AE59A248A1}"/>
              </a:ext>
            </a:extLst>
          </p:cNvPr>
          <p:cNvSpPr>
            <a:spLocks noGrp="1"/>
          </p:cNvSpPr>
          <p:nvPr>
            <p:ph idx="1"/>
          </p:nvPr>
        </p:nvSpPr>
        <p:spPr>
          <a:xfrm>
            <a:off x="411480" y="933450"/>
            <a:ext cx="11430000" cy="4918710"/>
          </a:xfrm>
          <a:effectLst>
            <a:outerShdw blurRad="50800" dist="38100" dir="18900000" algn="bl" rotWithShape="0">
              <a:prstClr val="black">
                <a:alpha val="40000"/>
              </a:prstClr>
            </a:outerShdw>
          </a:effectLst>
        </p:spPr>
        <p:txBody>
          <a:bodyPr>
            <a:noAutofit/>
          </a:bodyPr>
          <a:lstStyle/>
          <a:p>
            <a:pPr marL="0" indent="0" algn="l">
              <a:buNone/>
            </a:pPr>
            <a:r>
              <a:rPr lang="en-US" sz="4800" b="1" i="0" baseline="3000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11 </a:t>
            </a:r>
            <a:r>
              <a:rPr lang="en-US" sz="4800" b="1" i="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and he saw the sky opened up, and an object like a great sheet coming down, lowered by four corners to the ground, </a:t>
            </a:r>
            <a:r>
              <a:rPr lang="en-US" sz="4800" b="1" i="0" baseline="3000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12 </a:t>
            </a:r>
            <a:r>
              <a:rPr lang="en-US" sz="4800" b="1" i="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and on it were all </a:t>
            </a:r>
            <a:r>
              <a:rPr lang="en-US" sz="4800" b="1" i="1"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kinds of</a:t>
            </a:r>
            <a:r>
              <a:rPr lang="en-US" sz="4800" b="1" i="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four-footed animals and crawling creatures of the earth and birds of the sky. </a:t>
            </a:r>
          </a:p>
        </p:txBody>
      </p:sp>
      <p:sp>
        <p:nvSpPr>
          <p:cNvPr id="4" name="TextBox 3">
            <a:extLst>
              <a:ext uri="{FF2B5EF4-FFF2-40B4-BE49-F238E27FC236}">
                <a16:creationId xmlns:a16="http://schemas.microsoft.com/office/drawing/2014/main" id="{38D356E2-B03D-1DD5-D806-8CC4A76DF17B}"/>
              </a:ext>
            </a:extLst>
          </p:cNvPr>
          <p:cNvSpPr txBox="1"/>
          <p:nvPr/>
        </p:nvSpPr>
        <p:spPr>
          <a:xfrm>
            <a:off x="329184" y="5852160"/>
            <a:ext cx="7260336" cy="707886"/>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Tahoma" panose="020B0604030504040204" pitchFamily="34" charset="0"/>
                <a:ea typeface="Tahoma" panose="020B0604030504040204" pitchFamily="34" charset="0"/>
                <a:cs typeface="Tahoma" panose="020B0604030504040204" pitchFamily="34" charset="0"/>
              </a:rPr>
              <a:t>Acts 10:1</a:t>
            </a:r>
            <a:r>
              <a:rPr lang="en-US" sz="4000" b="1" dirty="0">
                <a:solidFill>
                  <a:prstClr val="white"/>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-23</a:t>
            </a:r>
            <a:r>
              <a:rPr kumimoji="0" lang="en-US" sz="40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Tahoma" panose="020B0604030504040204" pitchFamily="34" charset="0"/>
                <a:ea typeface="Tahoma" panose="020B0604030504040204" pitchFamily="34" charset="0"/>
                <a:cs typeface="Tahoma" panose="020B0604030504040204" pitchFamily="34" charset="0"/>
              </a:rPr>
              <a:t> (NASB)</a:t>
            </a:r>
          </a:p>
        </p:txBody>
      </p:sp>
    </p:spTree>
    <p:extLst>
      <p:ext uri="{BB962C8B-B14F-4D97-AF65-F5344CB8AC3E}">
        <p14:creationId xmlns:p14="http://schemas.microsoft.com/office/powerpoint/2010/main" val="23448501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17000" b="-17000"/>
          </a:stretch>
        </a:blipFill>
        <a:effectLst/>
      </p:bgPr>
    </p:bg>
    <p:spTree>
      <p:nvGrpSpPr>
        <p:cNvPr id="1" name="">
          <a:extLst>
            <a:ext uri="{FF2B5EF4-FFF2-40B4-BE49-F238E27FC236}">
              <a16:creationId xmlns:a16="http://schemas.microsoft.com/office/drawing/2014/main" id="{D13FD6AB-52F4-7EB0-8299-8021CA70063A}"/>
            </a:ext>
          </a:extLst>
        </p:cNvPr>
        <p:cNvGrpSpPr/>
        <p:nvPr/>
      </p:nvGrpSpPr>
      <p:grpSpPr>
        <a:xfrm>
          <a:off x="0" y="0"/>
          <a:ext cx="0" cy="0"/>
          <a:chOff x="0" y="0"/>
          <a:chExt cx="0" cy="0"/>
        </a:xfrm>
      </p:grpSpPr>
      <p:sp>
        <p:nvSpPr>
          <p:cNvPr id="3" name="Subtitle 2">
            <a:extLst>
              <a:ext uri="{FF2B5EF4-FFF2-40B4-BE49-F238E27FC236}">
                <a16:creationId xmlns:a16="http://schemas.microsoft.com/office/drawing/2014/main" id="{45674EDE-CDB9-EE71-30CD-92AE59A248A1}"/>
              </a:ext>
            </a:extLst>
          </p:cNvPr>
          <p:cNvSpPr>
            <a:spLocks noGrp="1"/>
          </p:cNvSpPr>
          <p:nvPr>
            <p:ph idx="1"/>
          </p:nvPr>
        </p:nvSpPr>
        <p:spPr>
          <a:xfrm>
            <a:off x="411480" y="933450"/>
            <a:ext cx="11430000" cy="4918710"/>
          </a:xfrm>
          <a:effectLst>
            <a:outerShdw blurRad="50800" dist="38100" dir="18900000" algn="bl" rotWithShape="0">
              <a:prstClr val="black">
                <a:alpha val="40000"/>
              </a:prstClr>
            </a:outerShdw>
          </a:effectLst>
        </p:spPr>
        <p:txBody>
          <a:bodyPr>
            <a:noAutofit/>
          </a:bodyPr>
          <a:lstStyle/>
          <a:p>
            <a:pPr marL="0" indent="0" algn="l">
              <a:buNone/>
            </a:pPr>
            <a:r>
              <a:rPr lang="en-US" sz="4800" b="1" i="0" baseline="3000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13 </a:t>
            </a:r>
            <a:r>
              <a:rPr lang="en-US" sz="4800" b="1" i="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A voice came to him, “Get up, Peter, kill and eat!” </a:t>
            </a:r>
            <a:r>
              <a:rPr lang="en-US" sz="4800" b="1" i="0" baseline="3000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14 </a:t>
            </a:r>
            <a:r>
              <a:rPr lang="en-US" sz="4800" b="1" i="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But Peter said, “By no means, Lord, for I have never eaten anything unholy and unclean.”</a:t>
            </a:r>
          </a:p>
        </p:txBody>
      </p:sp>
      <p:sp>
        <p:nvSpPr>
          <p:cNvPr id="4" name="TextBox 3">
            <a:extLst>
              <a:ext uri="{FF2B5EF4-FFF2-40B4-BE49-F238E27FC236}">
                <a16:creationId xmlns:a16="http://schemas.microsoft.com/office/drawing/2014/main" id="{38D356E2-B03D-1DD5-D806-8CC4A76DF17B}"/>
              </a:ext>
            </a:extLst>
          </p:cNvPr>
          <p:cNvSpPr txBox="1"/>
          <p:nvPr/>
        </p:nvSpPr>
        <p:spPr>
          <a:xfrm>
            <a:off x="329184" y="5852160"/>
            <a:ext cx="7260336" cy="707886"/>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Tahoma" panose="020B0604030504040204" pitchFamily="34" charset="0"/>
                <a:ea typeface="Tahoma" panose="020B0604030504040204" pitchFamily="34" charset="0"/>
                <a:cs typeface="Tahoma" panose="020B0604030504040204" pitchFamily="34" charset="0"/>
              </a:rPr>
              <a:t>Acts 10:1</a:t>
            </a:r>
            <a:r>
              <a:rPr lang="en-US" sz="4000" b="1" dirty="0">
                <a:solidFill>
                  <a:prstClr val="white"/>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-23</a:t>
            </a:r>
            <a:r>
              <a:rPr kumimoji="0" lang="en-US" sz="40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Tahoma" panose="020B0604030504040204" pitchFamily="34" charset="0"/>
                <a:ea typeface="Tahoma" panose="020B0604030504040204" pitchFamily="34" charset="0"/>
                <a:cs typeface="Tahoma" panose="020B0604030504040204" pitchFamily="34" charset="0"/>
              </a:rPr>
              <a:t> (NASB)</a:t>
            </a:r>
          </a:p>
        </p:txBody>
      </p:sp>
    </p:spTree>
    <p:extLst>
      <p:ext uri="{BB962C8B-B14F-4D97-AF65-F5344CB8AC3E}">
        <p14:creationId xmlns:p14="http://schemas.microsoft.com/office/powerpoint/2010/main" val="36247559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17000" b="-17000"/>
          </a:stretch>
        </a:blipFill>
        <a:effectLst/>
      </p:bgPr>
    </p:bg>
    <p:spTree>
      <p:nvGrpSpPr>
        <p:cNvPr id="1" name="">
          <a:extLst>
            <a:ext uri="{FF2B5EF4-FFF2-40B4-BE49-F238E27FC236}">
              <a16:creationId xmlns:a16="http://schemas.microsoft.com/office/drawing/2014/main" id="{D13FD6AB-52F4-7EB0-8299-8021CA70063A}"/>
            </a:ext>
          </a:extLst>
        </p:cNvPr>
        <p:cNvGrpSpPr/>
        <p:nvPr/>
      </p:nvGrpSpPr>
      <p:grpSpPr>
        <a:xfrm>
          <a:off x="0" y="0"/>
          <a:ext cx="0" cy="0"/>
          <a:chOff x="0" y="0"/>
          <a:chExt cx="0" cy="0"/>
        </a:xfrm>
      </p:grpSpPr>
      <p:sp>
        <p:nvSpPr>
          <p:cNvPr id="3" name="Subtitle 2">
            <a:extLst>
              <a:ext uri="{FF2B5EF4-FFF2-40B4-BE49-F238E27FC236}">
                <a16:creationId xmlns:a16="http://schemas.microsoft.com/office/drawing/2014/main" id="{45674EDE-CDB9-EE71-30CD-92AE59A248A1}"/>
              </a:ext>
            </a:extLst>
          </p:cNvPr>
          <p:cNvSpPr>
            <a:spLocks noGrp="1"/>
          </p:cNvSpPr>
          <p:nvPr>
            <p:ph idx="1"/>
          </p:nvPr>
        </p:nvSpPr>
        <p:spPr>
          <a:xfrm>
            <a:off x="411480" y="933450"/>
            <a:ext cx="11430000" cy="4918710"/>
          </a:xfrm>
          <a:effectLst>
            <a:outerShdw blurRad="50800" dist="38100" dir="18900000" algn="bl" rotWithShape="0">
              <a:prstClr val="black">
                <a:alpha val="40000"/>
              </a:prstClr>
            </a:outerShdw>
          </a:effectLst>
        </p:spPr>
        <p:txBody>
          <a:bodyPr>
            <a:noAutofit/>
          </a:bodyPr>
          <a:lstStyle/>
          <a:p>
            <a:pPr marL="0" indent="0" algn="l">
              <a:buNone/>
            </a:pPr>
            <a:r>
              <a:rPr lang="en-US" sz="4800" b="1" i="0" baseline="3000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15 </a:t>
            </a:r>
            <a:r>
              <a:rPr lang="en-US" sz="4800" b="1" i="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Again a voice </a:t>
            </a:r>
            <a:r>
              <a:rPr lang="en-US" sz="4800" b="1" i="1"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came</a:t>
            </a:r>
            <a:r>
              <a:rPr lang="en-US" sz="4800" b="1" i="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to him a second time, “What God has cleansed, no </a:t>
            </a:r>
            <a:r>
              <a:rPr lang="en-US" sz="4800" b="1" i="1"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longer</a:t>
            </a:r>
            <a:r>
              <a:rPr lang="en-US" sz="4800" b="1" i="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consider unholy.” </a:t>
            </a:r>
            <a:r>
              <a:rPr lang="en-US" sz="4800" b="1" i="0" baseline="3000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16 </a:t>
            </a:r>
            <a:r>
              <a:rPr lang="en-US" sz="4800" b="1" i="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This happened three times, and immediately the object was taken up into the sky.</a:t>
            </a:r>
          </a:p>
        </p:txBody>
      </p:sp>
      <p:sp>
        <p:nvSpPr>
          <p:cNvPr id="4" name="TextBox 3">
            <a:extLst>
              <a:ext uri="{FF2B5EF4-FFF2-40B4-BE49-F238E27FC236}">
                <a16:creationId xmlns:a16="http://schemas.microsoft.com/office/drawing/2014/main" id="{38D356E2-B03D-1DD5-D806-8CC4A76DF17B}"/>
              </a:ext>
            </a:extLst>
          </p:cNvPr>
          <p:cNvSpPr txBox="1"/>
          <p:nvPr/>
        </p:nvSpPr>
        <p:spPr>
          <a:xfrm>
            <a:off x="329184" y="5852160"/>
            <a:ext cx="7260336" cy="707886"/>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Tahoma" panose="020B0604030504040204" pitchFamily="34" charset="0"/>
                <a:ea typeface="Tahoma" panose="020B0604030504040204" pitchFamily="34" charset="0"/>
                <a:cs typeface="Tahoma" panose="020B0604030504040204" pitchFamily="34" charset="0"/>
              </a:rPr>
              <a:t>Acts 10:1</a:t>
            </a:r>
            <a:r>
              <a:rPr lang="en-US" sz="4000" b="1" dirty="0">
                <a:solidFill>
                  <a:prstClr val="white"/>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-23</a:t>
            </a:r>
            <a:r>
              <a:rPr kumimoji="0" lang="en-US" sz="40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Tahoma" panose="020B0604030504040204" pitchFamily="34" charset="0"/>
                <a:ea typeface="Tahoma" panose="020B0604030504040204" pitchFamily="34" charset="0"/>
                <a:cs typeface="Tahoma" panose="020B0604030504040204" pitchFamily="34" charset="0"/>
              </a:rPr>
              <a:t> (NASB)</a:t>
            </a:r>
          </a:p>
        </p:txBody>
      </p:sp>
    </p:spTree>
    <p:extLst>
      <p:ext uri="{BB962C8B-B14F-4D97-AF65-F5344CB8AC3E}">
        <p14:creationId xmlns:p14="http://schemas.microsoft.com/office/powerpoint/2010/main" val="138059497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17000" b="-17000"/>
          </a:stretch>
        </a:blipFill>
        <a:effectLst/>
      </p:bgPr>
    </p:bg>
    <p:spTree>
      <p:nvGrpSpPr>
        <p:cNvPr id="1" name="">
          <a:extLst>
            <a:ext uri="{FF2B5EF4-FFF2-40B4-BE49-F238E27FC236}">
              <a16:creationId xmlns:a16="http://schemas.microsoft.com/office/drawing/2014/main" id="{D13FD6AB-52F4-7EB0-8299-8021CA70063A}"/>
            </a:ext>
          </a:extLst>
        </p:cNvPr>
        <p:cNvGrpSpPr/>
        <p:nvPr/>
      </p:nvGrpSpPr>
      <p:grpSpPr>
        <a:xfrm>
          <a:off x="0" y="0"/>
          <a:ext cx="0" cy="0"/>
          <a:chOff x="0" y="0"/>
          <a:chExt cx="0" cy="0"/>
        </a:xfrm>
      </p:grpSpPr>
      <p:sp>
        <p:nvSpPr>
          <p:cNvPr id="3" name="Subtitle 2">
            <a:extLst>
              <a:ext uri="{FF2B5EF4-FFF2-40B4-BE49-F238E27FC236}">
                <a16:creationId xmlns:a16="http://schemas.microsoft.com/office/drawing/2014/main" id="{45674EDE-CDB9-EE71-30CD-92AE59A248A1}"/>
              </a:ext>
            </a:extLst>
          </p:cNvPr>
          <p:cNvSpPr>
            <a:spLocks noGrp="1"/>
          </p:cNvSpPr>
          <p:nvPr>
            <p:ph idx="1"/>
          </p:nvPr>
        </p:nvSpPr>
        <p:spPr>
          <a:xfrm>
            <a:off x="411480" y="933450"/>
            <a:ext cx="11430000" cy="4918710"/>
          </a:xfrm>
          <a:effectLst>
            <a:outerShdw blurRad="50800" dist="38100" dir="18900000" algn="bl" rotWithShape="0">
              <a:prstClr val="black">
                <a:alpha val="40000"/>
              </a:prstClr>
            </a:outerShdw>
          </a:effectLst>
        </p:spPr>
        <p:txBody>
          <a:bodyPr>
            <a:noAutofit/>
          </a:bodyPr>
          <a:lstStyle/>
          <a:p>
            <a:pPr marL="0" indent="0" algn="l">
              <a:buNone/>
            </a:pPr>
            <a:r>
              <a:rPr lang="en-US" sz="4800" b="1" i="0" baseline="3000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17 </a:t>
            </a:r>
            <a:r>
              <a:rPr lang="en-US" sz="4800" b="1" i="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Now while Peter was greatly perplexed in mind as to what the vision which he had seen might mean, behold, the men who had been sent by Cornelius had asked directions to Simon’s house, and they appeared at the gate; </a:t>
            </a:r>
          </a:p>
        </p:txBody>
      </p:sp>
      <p:sp>
        <p:nvSpPr>
          <p:cNvPr id="4" name="TextBox 3">
            <a:extLst>
              <a:ext uri="{FF2B5EF4-FFF2-40B4-BE49-F238E27FC236}">
                <a16:creationId xmlns:a16="http://schemas.microsoft.com/office/drawing/2014/main" id="{38D356E2-B03D-1DD5-D806-8CC4A76DF17B}"/>
              </a:ext>
            </a:extLst>
          </p:cNvPr>
          <p:cNvSpPr txBox="1"/>
          <p:nvPr/>
        </p:nvSpPr>
        <p:spPr>
          <a:xfrm>
            <a:off x="329184" y="5852160"/>
            <a:ext cx="7260336" cy="707886"/>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Tahoma" panose="020B0604030504040204" pitchFamily="34" charset="0"/>
                <a:ea typeface="Tahoma" panose="020B0604030504040204" pitchFamily="34" charset="0"/>
                <a:cs typeface="Tahoma" panose="020B0604030504040204" pitchFamily="34" charset="0"/>
              </a:rPr>
              <a:t>Acts 10:1</a:t>
            </a:r>
            <a:r>
              <a:rPr lang="en-US" sz="4000" b="1" dirty="0">
                <a:solidFill>
                  <a:prstClr val="white"/>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-23</a:t>
            </a:r>
            <a:r>
              <a:rPr kumimoji="0" lang="en-US" sz="40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Tahoma" panose="020B0604030504040204" pitchFamily="34" charset="0"/>
                <a:ea typeface="Tahoma" panose="020B0604030504040204" pitchFamily="34" charset="0"/>
                <a:cs typeface="Tahoma" panose="020B0604030504040204" pitchFamily="34" charset="0"/>
              </a:rPr>
              <a:t> (NASB)</a:t>
            </a:r>
          </a:p>
        </p:txBody>
      </p:sp>
    </p:spTree>
    <p:extLst>
      <p:ext uri="{BB962C8B-B14F-4D97-AF65-F5344CB8AC3E}">
        <p14:creationId xmlns:p14="http://schemas.microsoft.com/office/powerpoint/2010/main" val="393549502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17000" b="-17000"/>
          </a:stretch>
        </a:blipFill>
        <a:effectLst/>
      </p:bgPr>
    </p:bg>
    <p:spTree>
      <p:nvGrpSpPr>
        <p:cNvPr id="1" name="">
          <a:extLst>
            <a:ext uri="{FF2B5EF4-FFF2-40B4-BE49-F238E27FC236}">
              <a16:creationId xmlns:a16="http://schemas.microsoft.com/office/drawing/2014/main" id="{D13FD6AB-52F4-7EB0-8299-8021CA70063A}"/>
            </a:ext>
          </a:extLst>
        </p:cNvPr>
        <p:cNvGrpSpPr/>
        <p:nvPr/>
      </p:nvGrpSpPr>
      <p:grpSpPr>
        <a:xfrm>
          <a:off x="0" y="0"/>
          <a:ext cx="0" cy="0"/>
          <a:chOff x="0" y="0"/>
          <a:chExt cx="0" cy="0"/>
        </a:xfrm>
      </p:grpSpPr>
      <p:sp>
        <p:nvSpPr>
          <p:cNvPr id="3" name="Subtitle 2">
            <a:extLst>
              <a:ext uri="{FF2B5EF4-FFF2-40B4-BE49-F238E27FC236}">
                <a16:creationId xmlns:a16="http://schemas.microsoft.com/office/drawing/2014/main" id="{45674EDE-CDB9-EE71-30CD-92AE59A248A1}"/>
              </a:ext>
            </a:extLst>
          </p:cNvPr>
          <p:cNvSpPr>
            <a:spLocks noGrp="1"/>
          </p:cNvSpPr>
          <p:nvPr>
            <p:ph idx="1"/>
          </p:nvPr>
        </p:nvSpPr>
        <p:spPr>
          <a:xfrm>
            <a:off x="411480" y="933450"/>
            <a:ext cx="11430000" cy="4918710"/>
          </a:xfrm>
          <a:effectLst>
            <a:outerShdw blurRad="50800" dist="38100" dir="18900000" algn="bl" rotWithShape="0">
              <a:prstClr val="black">
                <a:alpha val="40000"/>
              </a:prstClr>
            </a:outerShdw>
          </a:effectLst>
        </p:spPr>
        <p:txBody>
          <a:bodyPr>
            <a:noAutofit/>
          </a:bodyPr>
          <a:lstStyle/>
          <a:p>
            <a:pPr marL="0" indent="0" algn="l">
              <a:buNone/>
            </a:pPr>
            <a:r>
              <a:rPr lang="en-US" sz="4800" b="1" i="0" baseline="3000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18 </a:t>
            </a:r>
            <a:r>
              <a:rPr lang="en-US" sz="4800" b="1" i="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and calling out, they were asking whether Simon, who was also called Peter, was staying there. </a:t>
            </a:r>
            <a:r>
              <a:rPr lang="en-US" sz="4800" b="1" i="0" baseline="3000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19 </a:t>
            </a:r>
            <a:r>
              <a:rPr lang="en-US" sz="4800" b="1" i="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While Peter was reflecting on the vision, the Spirit said to him, “Behold, three men are looking for you. </a:t>
            </a:r>
          </a:p>
        </p:txBody>
      </p:sp>
      <p:sp>
        <p:nvSpPr>
          <p:cNvPr id="4" name="TextBox 3">
            <a:extLst>
              <a:ext uri="{FF2B5EF4-FFF2-40B4-BE49-F238E27FC236}">
                <a16:creationId xmlns:a16="http://schemas.microsoft.com/office/drawing/2014/main" id="{38D356E2-B03D-1DD5-D806-8CC4A76DF17B}"/>
              </a:ext>
            </a:extLst>
          </p:cNvPr>
          <p:cNvSpPr txBox="1"/>
          <p:nvPr/>
        </p:nvSpPr>
        <p:spPr>
          <a:xfrm>
            <a:off x="329184" y="5852160"/>
            <a:ext cx="7260336" cy="707886"/>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Tahoma" panose="020B0604030504040204" pitchFamily="34" charset="0"/>
                <a:ea typeface="Tahoma" panose="020B0604030504040204" pitchFamily="34" charset="0"/>
                <a:cs typeface="Tahoma" panose="020B0604030504040204" pitchFamily="34" charset="0"/>
              </a:rPr>
              <a:t>Acts 10:1</a:t>
            </a:r>
            <a:r>
              <a:rPr lang="en-US" sz="4000" b="1" dirty="0">
                <a:solidFill>
                  <a:prstClr val="white"/>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-23</a:t>
            </a:r>
            <a:r>
              <a:rPr kumimoji="0" lang="en-US" sz="40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Tahoma" panose="020B0604030504040204" pitchFamily="34" charset="0"/>
                <a:ea typeface="Tahoma" panose="020B0604030504040204" pitchFamily="34" charset="0"/>
                <a:cs typeface="Tahoma" panose="020B0604030504040204" pitchFamily="34" charset="0"/>
              </a:rPr>
              <a:t> (NASB)</a:t>
            </a:r>
          </a:p>
        </p:txBody>
      </p:sp>
    </p:spTree>
    <p:extLst>
      <p:ext uri="{BB962C8B-B14F-4D97-AF65-F5344CB8AC3E}">
        <p14:creationId xmlns:p14="http://schemas.microsoft.com/office/powerpoint/2010/main" val="42010101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17000" b="-17000"/>
          </a:stretch>
        </a:blipFill>
        <a:effectLst/>
      </p:bgPr>
    </p:bg>
    <p:spTree>
      <p:nvGrpSpPr>
        <p:cNvPr id="1" name="">
          <a:extLst>
            <a:ext uri="{FF2B5EF4-FFF2-40B4-BE49-F238E27FC236}">
              <a16:creationId xmlns:a16="http://schemas.microsoft.com/office/drawing/2014/main" id="{D13FD6AB-52F4-7EB0-8299-8021CA70063A}"/>
            </a:ext>
          </a:extLst>
        </p:cNvPr>
        <p:cNvGrpSpPr/>
        <p:nvPr/>
      </p:nvGrpSpPr>
      <p:grpSpPr>
        <a:xfrm>
          <a:off x="0" y="0"/>
          <a:ext cx="0" cy="0"/>
          <a:chOff x="0" y="0"/>
          <a:chExt cx="0" cy="0"/>
        </a:xfrm>
      </p:grpSpPr>
      <p:sp>
        <p:nvSpPr>
          <p:cNvPr id="3" name="Subtitle 2">
            <a:extLst>
              <a:ext uri="{FF2B5EF4-FFF2-40B4-BE49-F238E27FC236}">
                <a16:creationId xmlns:a16="http://schemas.microsoft.com/office/drawing/2014/main" id="{45674EDE-CDB9-EE71-30CD-92AE59A248A1}"/>
              </a:ext>
            </a:extLst>
          </p:cNvPr>
          <p:cNvSpPr>
            <a:spLocks noGrp="1"/>
          </p:cNvSpPr>
          <p:nvPr>
            <p:ph idx="1"/>
          </p:nvPr>
        </p:nvSpPr>
        <p:spPr>
          <a:xfrm>
            <a:off x="411480" y="933450"/>
            <a:ext cx="11430000" cy="4918710"/>
          </a:xfrm>
          <a:effectLst>
            <a:outerShdw blurRad="50800" dist="38100" dir="18900000" algn="bl" rotWithShape="0">
              <a:prstClr val="black">
                <a:alpha val="40000"/>
              </a:prstClr>
            </a:outerShdw>
          </a:effectLst>
        </p:spPr>
        <p:txBody>
          <a:bodyPr>
            <a:noAutofit/>
          </a:bodyPr>
          <a:lstStyle/>
          <a:p>
            <a:pPr marL="0" indent="0" algn="l">
              <a:buNone/>
            </a:pPr>
            <a:r>
              <a:rPr lang="en-US" sz="4800" b="1" i="0" baseline="3000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20 </a:t>
            </a:r>
            <a:r>
              <a:rPr lang="en-US" sz="4800" b="1" i="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But get up, go downstairs and accompany them without misgivings, for I have sent them Myself.” </a:t>
            </a:r>
            <a:r>
              <a:rPr lang="en-US" sz="4800" b="1" i="0" baseline="3000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21 </a:t>
            </a:r>
            <a:r>
              <a:rPr lang="en-US" sz="4800" b="1" i="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Peter went down to the men and said, “Behold, I am the one you are looking for; what is the reason for which you have come?” </a:t>
            </a:r>
          </a:p>
        </p:txBody>
      </p:sp>
      <p:sp>
        <p:nvSpPr>
          <p:cNvPr id="4" name="TextBox 3">
            <a:extLst>
              <a:ext uri="{FF2B5EF4-FFF2-40B4-BE49-F238E27FC236}">
                <a16:creationId xmlns:a16="http://schemas.microsoft.com/office/drawing/2014/main" id="{38D356E2-B03D-1DD5-D806-8CC4A76DF17B}"/>
              </a:ext>
            </a:extLst>
          </p:cNvPr>
          <p:cNvSpPr txBox="1"/>
          <p:nvPr/>
        </p:nvSpPr>
        <p:spPr>
          <a:xfrm>
            <a:off x="329184" y="5852160"/>
            <a:ext cx="7260336" cy="707886"/>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Tahoma" panose="020B0604030504040204" pitchFamily="34" charset="0"/>
                <a:ea typeface="Tahoma" panose="020B0604030504040204" pitchFamily="34" charset="0"/>
                <a:cs typeface="Tahoma" panose="020B0604030504040204" pitchFamily="34" charset="0"/>
              </a:rPr>
              <a:t>Acts 10:1</a:t>
            </a:r>
            <a:r>
              <a:rPr lang="en-US" sz="4000" b="1" dirty="0">
                <a:solidFill>
                  <a:prstClr val="white"/>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-23</a:t>
            </a:r>
            <a:r>
              <a:rPr kumimoji="0" lang="en-US" sz="40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Tahoma" panose="020B0604030504040204" pitchFamily="34" charset="0"/>
                <a:ea typeface="Tahoma" panose="020B0604030504040204" pitchFamily="34" charset="0"/>
                <a:cs typeface="Tahoma" panose="020B0604030504040204" pitchFamily="34" charset="0"/>
              </a:rPr>
              <a:t> (NASB)</a:t>
            </a:r>
          </a:p>
        </p:txBody>
      </p:sp>
    </p:spTree>
    <p:extLst>
      <p:ext uri="{BB962C8B-B14F-4D97-AF65-F5344CB8AC3E}">
        <p14:creationId xmlns:p14="http://schemas.microsoft.com/office/powerpoint/2010/main" val="366915418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17000" b="-17000"/>
          </a:stretch>
        </a:blipFill>
        <a:effectLst/>
      </p:bgPr>
    </p:bg>
    <p:spTree>
      <p:nvGrpSpPr>
        <p:cNvPr id="1" name="">
          <a:extLst>
            <a:ext uri="{FF2B5EF4-FFF2-40B4-BE49-F238E27FC236}">
              <a16:creationId xmlns:a16="http://schemas.microsoft.com/office/drawing/2014/main" id="{D13FD6AB-52F4-7EB0-8299-8021CA70063A}"/>
            </a:ext>
          </a:extLst>
        </p:cNvPr>
        <p:cNvGrpSpPr/>
        <p:nvPr/>
      </p:nvGrpSpPr>
      <p:grpSpPr>
        <a:xfrm>
          <a:off x="0" y="0"/>
          <a:ext cx="0" cy="0"/>
          <a:chOff x="0" y="0"/>
          <a:chExt cx="0" cy="0"/>
        </a:xfrm>
      </p:grpSpPr>
      <p:sp>
        <p:nvSpPr>
          <p:cNvPr id="3" name="Subtitle 2">
            <a:extLst>
              <a:ext uri="{FF2B5EF4-FFF2-40B4-BE49-F238E27FC236}">
                <a16:creationId xmlns:a16="http://schemas.microsoft.com/office/drawing/2014/main" id="{45674EDE-CDB9-EE71-30CD-92AE59A248A1}"/>
              </a:ext>
            </a:extLst>
          </p:cNvPr>
          <p:cNvSpPr>
            <a:spLocks noGrp="1"/>
          </p:cNvSpPr>
          <p:nvPr>
            <p:ph idx="1"/>
          </p:nvPr>
        </p:nvSpPr>
        <p:spPr>
          <a:xfrm>
            <a:off x="411480" y="933450"/>
            <a:ext cx="11430000" cy="4918710"/>
          </a:xfrm>
          <a:effectLst>
            <a:outerShdw blurRad="50800" dist="38100" dir="18900000" algn="bl" rotWithShape="0">
              <a:prstClr val="black">
                <a:alpha val="40000"/>
              </a:prstClr>
            </a:outerShdw>
          </a:effectLst>
        </p:spPr>
        <p:txBody>
          <a:bodyPr>
            <a:noAutofit/>
          </a:bodyPr>
          <a:lstStyle/>
          <a:p>
            <a:pPr marL="0" indent="0" algn="l">
              <a:buNone/>
            </a:pPr>
            <a:r>
              <a:rPr lang="en-US" sz="4800" b="1" i="0" baseline="3000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22 </a:t>
            </a:r>
            <a:r>
              <a:rPr lang="en-US" sz="4800" b="1" i="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They said, “Cornelius, a centurion, a righteous and God-fearing man well spoken of by the entire nation of the Jews, was </a:t>
            </a:r>
            <a:r>
              <a:rPr lang="en-US" sz="4800" b="1" i="1"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divinely</a:t>
            </a:r>
            <a:r>
              <a:rPr lang="en-US" sz="4800" b="1" i="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directed by a holy angel to send for you </a:t>
            </a:r>
            <a:r>
              <a:rPr lang="en-US" sz="4800" b="1" i="1"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to come</a:t>
            </a:r>
            <a:r>
              <a:rPr lang="en-US" sz="4800" b="1" i="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to his house and hear a message from you.”</a:t>
            </a:r>
          </a:p>
        </p:txBody>
      </p:sp>
      <p:sp>
        <p:nvSpPr>
          <p:cNvPr id="4" name="TextBox 3">
            <a:extLst>
              <a:ext uri="{FF2B5EF4-FFF2-40B4-BE49-F238E27FC236}">
                <a16:creationId xmlns:a16="http://schemas.microsoft.com/office/drawing/2014/main" id="{38D356E2-B03D-1DD5-D806-8CC4A76DF17B}"/>
              </a:ext>
            </a:extLst>
          </p:cNvPr>
          <p:cNvSpPr txBox="1"/>
          <p:nvPr/>
        </p:nvSpPr>
        <p:spPr>
          <a:xfrm>
            <a:off x="329184" y="5852160"/>
            <a:ext cx="7260336" cy="707886"/>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Tahoma" panose="020B0604030504040204" pitchFamily="34" charset="0"/>
                <a:ea typeface="Tahoma" panose="020B0604030504040204" pitchFamily="34" charset="0"/>
                <a:cs typeface="Tahoma" panose="020B0604030504040204" pitchFamily="34" charset="0"/>
              </a:rPr>
              <a:t>Acts 10:1</a:t>
            </a:r>
            <a:r>
              <a:rPr lang="en-US" sz="4000" b="1" dirty="0">
                <a:solidFill>
                  <a:prstClr val="white"/>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-23</a:t>
            </a:r>
            <a:r>
              <a:rPr kumimoji="0" lang="en-US" sz="40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Tahoma" panose="020B0604030504040204" pitchFamily="34" charset="0"/>
                <a:ea typeface="Tahoma" panose="020B0604030504040204" pitchFamily="34" charset="0"/>
                <a:cs typeface="Tahoma" panose="020B0604030504040204" pitchFamily="34" charset="0"/>
              </a:rPr>
              <a:t> (NASB)</a:t>
            </a:r>
          </a:p>
        </p:txBody>
      </p:sp>
    </p:spTree>
    <p:extLst>
      <p:ext uri="{BB962C8B-B14F-4D97-AF65-F5344CB8AC3E}">
        <p14:creationId xmlns:p14="http://schemas.microsoft.com/office/powerpoint/2010/main" val="413448156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17000" b="-17000"/>
          </a:stretch>
        </a:blipFill>
        <a:effectLst/>
      </p:bgPr>
    </p:bg>
    <p:spTree>
      <p:nvGrpSpPr>
        <p:cNvPr id="1" name="">
          <a:extLst>
            <a:ext uri="{FF2B5EF4-FFF2-40B4-BE49-F238E27FC236}">
              <a16:creationId xmlns:a16="http://schemas.microsoft.com/office/drawing/2014/main" id="{D13FD6AB-52F4-7EB0-8299-8021CA70063A}"/>
            </a:ext>
          </a:extLst>
        </p:cNvPr>
        <p:cNvGrpSpPr/>
        <p:nvPr/>
      </p:nvGrpSpPr>
      <p:grpSpPr>
        <a:xfrm>
          <a:off x="0" y="0"/>
          <a:ext cx="0" cy="0"/>
          <a:chOff x="0" y="0"/>
          <a:chExt cx="0" cy="0"/>
        </a:xfrm>
      </p:grpSpPr>
      <p:sp>
        <p:nvSpPr>
          <p:cNvPr id="3" name="Subtitle 2">
            <a:extLst>
              <a:ext uri="{FF2B5EF4-FFF2-40B4-BE49-F238E27FC236}">
                <a16:creationId xmlns:a16="http://schemas.microsoft.com/office/drawing/2014/main" id="{45674EDE-CDB9-EE71-30CD-92AE59A248A1}"/>
              </a:ext>
            </a:extLst>
          </p:cNvPr>
          <p:cNvSpPr>
            <a:spLocks noGrp="1"/>
          </p:cNvSpPr>
          <p:nvPr>
            <p:ph idx="1"/>
          </p:nvPr>
        </p:nvSpPr>
        <p:spPr>
          <a:xfrm>
            <a:off x="411480" y="933450"/>
            <a:ext cx="11430000" cy="4918710"/>
          </a:xfrm>
          <a:effectLst>
            <a:outerShdw blurRad="50800" dist="38100" dir="18900000" algn="bl" rotWithShape="0">
              <a:prstClr val="black">
                <a:alpha val="40000"/>
              </a:prstClr>
            </a:outerShdw>
          </a:effectLst>
        </p:spPr>
        <p:txBody>
          <a:bodyPr>
            <a:noAutofit/>
          </a:bodyPr>
          <a:lstStyle/>
          <a:p>
            <a:pPr marL="0" indent="0" algn="l">
              <a:buNone/>
            </a:pPr>
            <a:r>
              <a:rPr lang="en-US" sz="4800" b="1" i="0" baseline="3000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23 </a:t>
            </a:r>
            <a:r>
              <a:rPr lang="en-US" sz="4800" b="1" i="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So he invited them in and gave them lodging. Now on the next day he got ready and went away with them, and some of the brothers from Joppa accompanied him.</a:t>
            </a:r>
          </a:p>
        </p:txBody>
      </p:sp>
      <p:sp>
        <p:nvSpPr>
          <p:cNvPr id="4" name="TextBox 3">
            <a:extLst>
              <a:ext uri="{FF2B5EF4-FFF2-40B4-BE49-F238E27FC236}">
                <a16:creationId xmlns:a16="http://schemas.microsoft.com/office/drawing/2014/main" id="{38D356E2-B03D-1DD5-D806-8CC4A76DF17B}"/>
              </a:ext>
            </a:extLst>
          </p:cNvPr>
          <p:cNvSpPr txBox="1"/>
          <p:nvPr/>
        </p:nvSpPr>
        <p:spPr>
          <a:xfrm>
            <a:off x="329184" y="5852160"/>
            <a:ext cx="7260336" cy="707886"/>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Tahoma" panose="020B0604030504040204" pitchFamily="34" charset="0"/>
                <a:ea typeface="Tahoma" panose="020B0604030504040204" pitchFamily="34" charset="0"/>
                <a:cs typeface="Tahoma" panose="020B0604030504040204" pitchFamily="34" charset="0"/>
              </a:rPr>
              <a:t>Acts 10:1</a:t>
            </a:r>
            <a:r>
              <a:rPr lang="en-US" sz="4000" b="1" dirty="0">
                <a:solidFill>
                  <a:prstClr val="white"/>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-23</a:t>
            </a:r>
            <a:r>
              <a:rPr kumimoji="0" lang="en-US" sz="40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Tahoma" panose="020B0604030504040204" pitchFamily="34" charset="0"/>
                <a:ea typeface="Tahoma" panose="020B0604030504040204" pitchFamily="34" charset="0"/>
                <a:cs typeface="Tahoma" panose="020B0604030504040204" pitchFamily="34" charset="0"/>
              </a:rPr>
              <a:t> (NASB)</a:t>
            </a:r>
          </a:p>
        </p:txBody>
      </p:sp>
    </p:spTree>
    <p:extLst>
      <p:ext uri="{BB962C8B-B14F-4D97-AF65-F5344CB8AC3E}">
        <p14:creationId xmlns:p14="http://schemas.microsoft.com/office/powerpoint/2010/main" val="37960362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17000" b="-17000"/>
          </a:stretch>
        </a:blipFill>
        <a:effectLst/>
      </p:bgPr>
    </p:bg>
    <p:spTree>
      <p:nvGrpSpPr>
        <p:cNvPr id="1" name="">
          <a:extLst>
            <a:ext uri="{FF2B5EF4-FFF2-40B4-BE49-F238E27FC236}">
              <a16:creationId xmlns:a16="http://schemas.microsoft.com/office/drawing/2014/main" id="{45333904-809B-9544-B00E-C2CC33D3861A}"/>
            </a:ext>
          </a:extLst>
        </p:cNvPr>
        <p:cNvGrpSpPr/>
        <p:nvPr/>
      </p:nvGrpSpPr>
      <p:grpSpPr>
        <a:xfrm>
          <a:off x="0" y="0"/>
          <a:ext cx="0" cy="0"/>
          <a:chOff x="0" y="0"/>
          <a:chExt cx="0" cy="0"/>
        </a:xfrm>
      </p:grpSpPr>
      <p:sp>
        <p:nvSpPr>
          <p:cNvPr id="3" name="Subtitle 2">
            <a:extLst>
              <a:ext uri="{FF2B5EF4-FFF2-40B4-BE49-F238E27FC236}">
                <a16:creationId xmlns:a16="http://schemas.microsoft.com/office/drawing/2014/main" id="{5507EFF2-B38D-956C-B1D0-719D186D2C28}"/>
              </a:ext>
            </a:extLst>
          </p:cNvPr>
          <p:cNvSpPr>
            <a:spLocks noGrp="1"/>
          </p:cNvSpPr>
          <p:nvPr>
            <p:ph idx="1"/>
          </p:nvPr>
        </p:nvSpPr>
        <p:spPr>
          <a:xfrm>
            <a:off x="411480" y="1810512"/>
            <a:ext cx="11430000" cy="4270248"/>
          </a:xfrm>
          <a:effectLst>
            <a:outerShdw blurRad="50800" dist="38100" dir="18900000" algn="bl" rotWithShape="0">
              <a:prstClr val="black">
                <a:alpha val="40000"/>
              </a:prstClr>
            </a:outerShdw>
          </a:effectLst>
        </p:spPr>
        <p:txBody>
          <a:bodyPr>
            <a:normAutofit/>
          </a:bodyPr>
          <a:lstStyle/>
          <a:p>
            <a:pPr marL="0" indent="0">
              <a:buNone/>
            </a:pPr>
            <a:r>
              <a:rPr lang="en-US" sz="4800" b="1" dirty="0">
                <a:solidFill>
                  <a:schemeClr val="bg1"/>
                </a:solidFill>
                <a:effectLst>
                  <a:outerShdw blurRad="50800" dist="38100" algn="l" rotWithShape="0">
                    <a:prstClr val="black">
                      <a:alpha val="40000"/>
                    </a:prstClr>
                  </a:outerShdw>
                </a:effectLst>
                <a:latin typeface="Tahoma" panose="020B0604030504040204" pitchFamily="34" charset="0"/>
                <a:ea typeface="Tahoma" panose="020B0604030504040204" pitchFamily="34" charset="0"/>
                <a:cs typeface="Tahoma" panose="020B0604030504040204" pitchFamily="34" charset="0"/>
              </a:rPr>
              <a:t>16 Confess your faults one to another, and pray one for another, that ye may be healed. The effectual fervent prayer of a righteous man </a:t>
            </a:r>
            <a:r>
              <a:rPr lang="en-US" sz="4800" b="1" dirty="0" err="1">
                <a:solidFill>
                  <a:schemeClr val="bg1"/>
                </a:solidFill>
                <a:effectLst>
                  <a:outerShdw blurRad="50800" dist="38100" algn="l" rotWithShape="0">
                    <a:prstClr val="black">
                      <a:alpha val="40000"/>
                    </a:prstClr>
                  </a:outerShdw>
                </a:effectLst>
                <a:latin typeface="Tahoma" panose="020B0604030504040204" pitchFamily="34" charset="0"/>
                <a:ea typeface="Tahoma" panose="020B0604030504040204" pitchFamily="34" charset="0"/>
                <a:cs typeface="Tahoma" panose="020B0604030504040204" pitchFamily="34" charset="0"/>
              </a:rPr>
              <a:t>availeth</a:t>
            </a:r>
            <a:r>
              <a:rPr lang="en-US" sz="4800" b="1" dirty="0">
                <a:solidFill>
                  <a:schemeClr val="bg1"/>
                </a:solidFill>
                <a:effectLst>
                  <a:outerShdw blurRad="50800" dist="38100" algn="l" rotWithShape="0">
                    <a:prstClr val="black">
                      <a:alpha val="40000"/>
                    </a:prstClr>
                  </a:outerShdw>
                </a:effectLst>
                <a:latin typeface="Tahoma" panose="020B0604030504040204" pitchFamily="34" charset="0"/>
                <a:ea typeface="Tahoma" panose="020B0604030504040204" pitchFamily="34" charset="0"/>
                <a:cs typeface="Tahoma" panose="020B0604030504040204" pitchFamily="34" charset="0"/>
              </a:rPr>
              <a:t> much.</a:t>
            </a:r>
            <a:endParaRPr lang="en-US" sz="4800" b="1" u="sng" dirty="0">
              <a:solidFill>
                <a:srgbClr val="FFFF00"/>
              </a:solidFill>
              <a:effectLst>
                <a:outerShdw blurRad="50800" dist="38100" algn="l" rotWithShape="0">
                  <a:prstClr val="black">
                    <a:alpha val="40000"/>
                  </a:prstClr>
                </a:outerShdw>
              </a:effectLst>
              <a:latin typeface="Tahoma" panose="020B0604030504040204" pitchFamily="34" charset="0"/>
              <a:ea typeface="Tahoma" panose="020B0604030504040204" pitchFamily="34" charset="0"/>
              <a:cs typeface="Tahoma" panose="020B0604030504040204" pitchFamily="34" charset="0"/>
            </a:endParaRPr>
          </a:p>
        </p:txBody>
      </p:sp>
      <p:sp>
        <p:nvSpPr>
          <p:cNvPr id="4" name="TextBox 3">
            <a:extLst>
              <a:ext uri="{FF2B5EF4-FFF2-40B4-BE49-F238E27FC236}">
                <a16:creationId xmlns:a16="http://schemas.microsoft.com/office/drawing/2014/main" id="{0C7960E7-6BF3-EF0D-0E09-46FAC1358FE7}"/>
              </a:ext>
            </a:extLst>
          </p:cNvPr>
          <p:cNvSpPr txBox="1"/>
          <p:nvPr/>
        </p:nvSpPr>
        <p:spPr>
          <a:xfrm>
            <a:off x="329182" y="5989320"/>
            <a:ext cx="9024368" cy="707886"/>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Tahoma" panose="020B0604030504040204" pitchFamily="34" charset="0"/>
                <a:ea typeface="Tahoma" panose="020B0604030504040204" pitchFamily="34" charset="0"/>
                <a:cs typeface="Tahoma" panose="020B0604030504040204" pitchFamily="34" charset="0"/>
              </a:rPr>
              <a:t> </a:t>
            </a:r>
            <a:r>
              <a:rPr kumimoji="0" lang="en-US" sz="4000" b="1" i="0" u="none" strike="noStrike" kern="1200" cap="none" spc="0" normalizeH="0" baseline="0" noProof="0" dirty="0">
                <a:ln>
                  <a:noFill/>
                </a:ln>
                <a:solidFill>
                  <a:prstClr val="white"/>
                </a:solidFill>
                <a:effectLst>
                  <a:outerShdw blurRad="50800" dist="38100" algn="l" rotWithShape="0">
                    <a:prstClr val="black">
                      <a:alpha val="40000"/>
                    </a:prstClr>
                  </a:outerShdw>
                </a:effectLst>
                <a:uLnTx/>
                <a:uFillTx/>
                <a:latin typeface="Tahoma" panose="020B0604030504040204" pitchFamily="34" charset="0"/>
                <a:ea typeface="Tahoma" panose="020B0604030504040204" pitchFamily="34" charset="0"/>
                <a:cs typeface="Tahoma" panose="020B0604030504040204" pitchFamily="34" charset="0"/>
              </a:rPr>
              <a:t>James</a:t>
            </a:r>
            <a:r>
              <a:rPr lang="en-US" sz="4000" b="1" dirty="0">
                <a:solidFill>
                  <a:prstClr val="white"/>
                </a:solidFill>
                <a:effectLst>
                  <a:outerShdw blurRad="50800" dist="38100" algn="l" rotWithShape="0">
                    <a:prstClr val="black">
                      <a:alpha val="40000"/>
                    </a:prstClr>
                  </a:outerShdw>
                </a:effectLst>
                <a:latin typeface="Tahoma" panose="020B0604030504040204" pitchFamily="34" charset="0"/>
                <a:ea typeface="Tahoma" panose="020B0604030504040204" pitchFamily="34" charset="0"/>
                <a:cs typeface="Tahoma" panose="020B0604030504040204" pitchFamily="34" charset="0"/>
              </a:rPr>
              <a:t> 5:16</a:t>
            </a:r>
            <a:r>
              <a:rPr kumimoji="0" lang="en-US" sz="4000" b="1" i="0" u="none" strike="noStrike" kern="1200" cap="none" spc="0" normalizeH="0" baseline="0" noProof="0" dirty="0">
                <a:ln>
                  <a:noFill/>
                </a:ln>
                <a:solidFill>
                  <a:prstClr val="white"/>
                </a:solidFill>
                <a:effectLst>
                  <a:outerShdw blurRad="50800" dist="38100" algn="l" rotWithShape="0">
                    <a:prstClr val="black">
                      <a:alpha val="40000"/>
                    </a:prstClr>
                  </a:outerShdw>
                </a:effectLst>
                <a:uLnTx/>
                <a:uFillTx/>
                <a:latin typeface="Tahoma" panose="020B0604030504040204" pitchFamily="34" charset="0"/>
                <a:ea typeface="Tahoma" panose="020B0604030504040204" pitchFamily="34" charset="0"/>
                <a:cs typeface="Tahoma" panose="020B0604030504040204" pitchFamily="34" charset="0"/>
              </a:rPr>
              <a:t> </a:t>
            </a:r>
            <a:r>
              <a:rPr kumimoji="0" lang="en-US" sz="40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Tahoma" panose="020B0604030504040204" pitchFamily="34" charset="0"/>
                <a:ea typeface="Tahoma" panose="020B0604030504040204" pitchFamily="34" charset="0"/>
                <a:cs typeface="Tahoma" panose="020B0604030504040204" pitchFamily="34" charset="0"/>
              </a:rPr>
              <a:t>(KJV)</a:t>
            </a:r>
          </a:p>
        </p:txBody>
      </p:sp>
      <p:sp>
        <p:nvSpPr>
          <p:cNvPr id="6" name="Title 5">
            <a:extLst>
              <a:ext uri="{FF2B5EF4-FFF2-40B4-BE49-F238E27FC236}">
                <a16:creationId xmlns:a16="http://schemas.microsoft.com/office/drawing/2014/main" id="{43099EDC-ED9B-90A8-5EDD-4F2E9C75400F}"/>
              </a:ext>
            </a:extLst>
          </p:cNvPr>
          <p:cNvSpPr>
            <a:spLocks noGrp="1"/>
          </p:cNvSpPr>
          <p:nvPr>
            <p:ph type="title"/>
          </p:nvPr>
        </p:nvSpPr>
        <p:spPr/>
        <p:txBody>
          <a:bodyPr>
            <a:normAutofit/>
          </a:bodyPr>
          <a:lstStyle/>
          <a:p>
            <a:pPr algn="ctr"/>
            <a:r>
              <a:rPr lang="en-US" sz="5400" b="1"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Prayer</a:t>
            </a:r>
          </a:p>
        </p:txBody>
      </p:sp>
    </p:spTree>
    <p:extLst>
      <p:ext uri="{BB962C8B-B14F-4D97-AF65-F5344CB8AC3E}">
        <p14:creationId xmlns:p14="http://schemas.microsoft.com/office/powerpoint/2010/main" val="58899689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17000" b="-17000"/>
          </a:stretch>
        </a:blipFill>
        <a:effectLst/>
      </p:bgPr>
    </p:bg>
    <p:spTree>
      <p:nvGrpSpPr>
        <p:cNvPr id="1" name="">
          <a:extLst>
            <a:ext uri="{FF2B5EF4-FFF2-40B4-BE49-F238E27FC236}">
              <a16:creationId xmlns:a16="http://schemas.microsoft.com/office/drawing/2014/main" id="{D13FD6AB-52F4-7EB0-8299-8021CA70063A}"/>
            </a:ext>
          </a:extLst>
        </p:cNvPr>
        <p:cNvGrpSpPr/>
        <p:nvPr/>
      </p:nvGrpSpPr>
      <p:grpSpPr>
        <a:xfrm>
          <a:off x="0" y="0"/>
          <a:ext cx="0" cy="0"/>
          <a:chOff x="0" y="0"/>
          <a:chExt cx="0" cy="0"/>
        </a:xfrm>
      </p:grpSpPr>
      <p:sp>
        <p:nvSpPr>
          <p:cNvPr id="3" name="Subtitle 2">
            <a:extLst>
              <a:ext uri="{FF2B5EF4-FFF2-40B4-BE49-F238E27FC236}">
                <a16:creationId xmlns:a16="http://schemas.microsoft.com/office/drawing/2014/main" id="{45674EDE-CDB9-EE71-30CD-92AE59A248A1}"/>
              </a:ext>
            </a:extLst>
          </p:cNvPr>
          <p:cNvSpPr>
            <a:spLocks noGrp="1"/>
          </p:cNvSpPr>
          <p:nvPr>
            <p:ph idx="1"/>
          </p:nvPr>
        </p:nvSpPr>
        <p:spPr>
          <a:xfrm>
            <a:off x="411480" y="933450"/>
            <a:ext cx="11430000" cy="4918710"/>
          </a:xfrm>
          <a:effectLst>
            <a:outerShdw blurRad="50800" dist="38100" dir="18900000" algn="bl" rotWithShape="0">
              <a:prstClr val="black">
                <a:alpha val="40000"/>
              </a:prstClr>
            </a:outerShdw>
          </a:effectLst>
        </p:spPr>
        <p:txBody>
          <a:bodyPr>
            <a:noAutofit/>
          </a:bodyPr>
          <a:lstStyle/>
          <a:p>
            <a:pPr marL="0" indent="0" algn="l">
              <a:buNone/>
            </a:pPr>
            <a:r>
              <a:rPr lang="en-US" sz="4400" b="1" i="0" baseline="3000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1</a:t>
            </a:r>
            <a:r>
              <a:rPr lang="en-US" sz="4400" b="1" i="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Now </a:t>
            </a:r>
            <a:r>
              <a:rPr lang="en-US" sz="4400" b="1" i="1"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there was</a:t>
            </a:r>
            <a:r>
              <a:rPr lang="en-US" sz="4400" b="1" i="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 man in Caesarea named Cornelius, a centurion of what was called the Italian cohort, </a:t>
            </a:r>
            <a:r>
              <a:rPr lang="en-US" sz="4400" b="1" i="0" baseline="3000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2 </a:t>
            </a:r>
            <a:r>
              <a:rPr lang="en-US" sz="4400" b="1" i="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a devout man and one who feared God with all his household, and made many charitable contributions to the </a:t>
            </a:r>
            <a:r>
              <a:rPr lang="en-US" sz="4400" b="1" i="1"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Jewish</a:t>
            </a:r>
            <a:r>
              <a:rPr lang="en-US" sz="4400" b="1" i="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people and prayed to God continually.</a:t>
            </a:r>
          </a:p>
        </p:txBody>
      </p:sp>
      <p:sp>
        <p:nvSpPr>
          <p:cNvPr id="4" name="TextBox 3">
            <a:extLst>
              <a:ext uri="{FF2B5EF4-FFF2-40B4-BE49-F238E27FC236}">
                <a16:creationId xmlns:a16="http://schemas.microsoft.com/office/drawing/2014/main" id="{38D356E2-B03D-1DD5-D806-8CC4A76DF17B}"/>
              </a:ext>
            </a:extLst>
          </p:cNvPr>
          <p:cNvSpPr txBox="1"/>
          <p:nvPr/>
        </p:nvSpPr>
        <p:spPr>
          <a:xfrm>
            <a:off x="329184" y="5852160"/>
            <a:ext cx="7260336" cy="707886"/>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Tahoma" panose="020B0604030504040204" pitchFamily="34" charset="0"/>
                <a:ea typeface="Tahoma" panose="020B0604030504040204" pitchFamily="34" charset="0"/>
                <a:cs typeface="Tahoma" panose="020B0604030504040204" pitchFamily="34" charset="0"/>
              </a:rPr>
              <a:t>Acts 10:1-23 (NASB)</a:t>
            </a:r>
          </a:p>
        </p:txBody>
      </p:sp>
    </p:spTree>
    <p:extLst>
      <p:ext uri="{BB962C8B-B14F-4D97-AF65-F5344CB8AC3E}">
        <p14:creationId xmlns:p14="http://schemas.microsoft.com/office/powerpoint/2010/main" val="287387266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17000" b="-17000"/>
          </a:stretch>
        </a:blipFill>
        <a:effectLst/>
      </p:bgPr>
    </p:bg>
    <p:spTree>
      <p:nvGrpSpPr>
        <p:cNvPr id="1" name="">
          <a:extLst>
            <a:ext uri="{FF2B5EF4-FFF2-40B4-BE49-F238E27FC236}">
              <a16:creationId xmlns:a16="http://schemas.microsoft.com/office/drawing/2014/main" id="{D13FD6AB-52F4-7EB0-8299-8021CA70063A}"/>
            </a:ext>
          </a:extLst>
        </p:cNvPr>
        <p:cNvGrpSpPr/>
        <p:nvPr/>
      </p:nvGrpSpPr>
      <p:grpSpPr>
        <a:xfrm>
          <a:off x="0" y="0"/>
          <a:ext cx="0" cy="0"/>
          <a:chOff x="0" y="0"/>
          <a:chExt cx="0" cy="0"/>
        </a:xfrm>
      </p:grpSpPr>
      <p:sp>
        <p:nvSpPr>
          <p:cNvPr id="3" name="Subtitle 2">
            <a:extLst>
              <a:ext uri="{FF2B5EF4-FFF2-40B4-BE49-F238E27FC236}">
                <a16:creationId xmlns:a16="http://schemas.microsoft.com/office/drawing/2014/main" id="{45674EDE-CDB9-EE71-30CD-92AE59A248A1}"/>
              </a:ext>
            </a:extLst>
          </p:cNvPr>
          <p:cNvSpPr>
            <a:spLocks noGrp="1"/>
          </p:cNvSpPr>
          <p:nvPr>
            <p:ph idx="1"/>
          </p:nvPr>
        </p:nvSpPr>
        <p:spPr>
          <a:xfrm>
            <a:off x="411480" y="933450"/>
            <a:ext cx="11430000" cy="4918710"/>
          </a:xfrm>
          <a:effectLst>
            <a:outerShdw blurRad="50800" dist="38100" dir="18900000" algn="bl" rotWithShape="0">
              <a:prstClr val="black">
                <a:alpha val="40000"/>
              </a:prstClr>
            </a:outerShdw>
          </a:effectLst>
        </p:spPr>
        <p:txBody>
          <a:bodyPr>
            <a:noAutofit/>
          </a:bodyPr>
          <a:lstStyle/>
          <a:p>
            <a:pPr marL="0" indent="0" algn="l">
              <a:buNone/>
            </a:pPr>
            <a:r>
              <a:rPr lang="en-US" sz="4800" b="1" i="0" baseline="3000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3 </a:t>
            </a:r>
            <a:r>
              <a:rPr lang="en-US" sz="4800" b="1" i="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About the ninth hour of the day he clearly saw in a vision an angel of God who had </a:t>
            </a:r>
            <a:r>
              <a:rPr lang="en-US" sz="4800" b="1" i="1"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just</a:t>
            </a:r>
            <a:r>
              <a:rPr lang="en-US" sz="4800" b="1" i="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come in and said to him, “Cornelius!”</a:t>
            </a:r>
          </a:p>
        </p:txBody>
      </p:sp>
      <p:sp>
        <p:nvSpPr>
          <p:cNvPr id="4" name="TextBox 3">
            <a:extLst>
              <a:ext uri="{FF2B5EF4-FFF2-40B4-BE49-F238E27FC236}">
                <a16:creationId xmlns:a16="http://schemas.microsoft.com/office/drawing/2014/main" id="{38D356E2-B03D-1DD5-D806-8CC4A76DF17B}"/>
              </a:ext>
            </a:extLst>
          </p:cNvPr>
          <p:cNvSpPr txBox="1"/>
          <p:nvPr/>
        </p:nvSpPr>
        <p:spPr>
          <a:xfrm>
            <a:off x="329184" y="5852160"/>
            <a:ext cx="7260336" cy="707886"/>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Tahoma" panose="020B0604030504040204" pitchFamily="34" charset="0"/>
                <a:ea typeface="Tahoma" panose="020B0604030504040204" pitchFamily="34" charset="0"/>
                <a:cs typeface="Tahoma" panose="020B0604030504040204" pitchFamily="34" charset="0"/>
              </a:rPr>
              <a:t>Acts 10:1-23 (NASB)</a:t>
            </a:r>
          </a:p>
        </p:txBody>
      </p:sp>
    </p:spTree>
    <p:extLst>
      <p:ext uri="{BB962C8B-B14F-4D97-AF65-F5344CB8AC3E}">
        <p14:creationId xmlns:p14="http://schemas.microsoft.com/office/powerpoint/2010/main" val="345088330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17000" b="-17000"/>
          </a:stretch>
        </a:blipFill>
        <a:effectLst/>
      </p:bgPr>
    </p:bg>
    <p:spTree>
      <p:nvGrpSpPr>
        <p:cNvPr id="1" name="">
          <a:extLst>
            <a:ext uri="{FF2B5EF4-FFF2-40B4-BE49-F238E27FC236}">
              <a16:creationId xmlns:a16="http://schemas.microsoft.com/office/drawing/2014/main" id="{D13FD6AB-52F4-7EB0-8299-8021CA70063A}"/>
            </a:ext>
          </a:extLst>
        </p:cNvPr>
        <p:cNvGrpSpPr/>
        <p:nvPr/>
      </p:nvGrpSpPr>
      <p:grpSpPr>
        <a:xfrm>
          <a:off x="0" y="0"/>
          <a:ext cx="0" cy="0"/>
          <a:chOff x="0" y="0"/>
          <a:chExt cx="0" cy="0"/>
        </a:xfrm>
      </p:grpSpPr>
      <p:sp>
        <p:nvSpPr>
          <p:cNvPr id="3" name="Subtitle 2">
            <a:extLst>
              <a:ext uri="{FF2B5EF4-FFF2-40B4-BE49-F238E27FC236}">
                <a16:creationId xmlns:a16="http://schemas.microsoft.com/office/drawing/2014/main" id="{45674EDE-CDB9-EE71-30CD-92AE59A248A1}"/>
              </a:ext>
            </a:extLst>
          </p:cNvPr>
          <p:cNvSpPr>
            <a:spLocks noGrp="1"/>
          </p:cNvSpPr>
          <p:nvPr>
            <p:ph idx="1"/>
          </p:nvPr>
        </p:nvSpPr>
        <p:spPr>
          <a:xfrm>
            <a:off x="411480" y="933450"/>
            <a:ext cx="11430000" cy="4918710"/>
          </a:xfrm>
          <a:effectLst>
            <a:outerShdw blurRad="50800" dist="38100" dir="18900000" algn="bl" rotWithShape="0">
              <a:prstClr val="black">
                <a:alpha val="40000"/>
              </a:prstClr>
            </a:outerShdw>
          </a:effectLst>
        </p:spPr>
        <p:txBody>
          <a:bodyPr>
            <a:noAutofit/>
          </a:bodyPr>
          <a:lstStyle/>
          <a:p>
            <a:pPr marL="0" indent="0" algn="l">
              <a:buNone/>
            </a:pPr>
            <a:r>
              <a:rPr lang="en-US" sz="4800" b="1" i="0" baseline="3000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4 </a:t>
            </a:r>
            <a:r>
              <a:rPr lang="en-US" sz="4800" b="1" i="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And he looked at him intently and became terrified, and said, “What is it, lord?” And he said to him, “Your prayers and charitable gifts have ascended as a memorial offering before God. </a:t>
            </a:r>
          </a:p>
        </p:txBody>
      </p:sp>
      <p:sp>
        <p:nvSpPr>
          <p:cNvPr id="4" name="TextBox 3">
            <a:extLst>
              <a:ext uri="{FF2B5EF4-FFF2-40B4-BE49-F238E27FC236}">
                <a16:creationId xmlns:a16="http://schemas.microsoft.com/office/drawing/2014/main" id="{38D356E2-B03D-1DD5-D806-8CC4A76DF17B}"/>
              </a:ext>
            </a:extLst>
          </p:cNvPr>
          <p:cNvSpPr txBox="1"/>
          <p:nvPr/>
        </p:nvSpPr>
        <p:spPr>
          <a:xfrm>
            <a:off x="329184" y="5852160"/>
            <a:ext cx="7260336" cy="707886"/>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Tahoma" panose="020B0604030504040204" pitchFamily="34" charset="0"/>
                <a:ea typeface="Tahoma" panose="020B0604030504040204" pitchFamily="34" charset="0"/>
                <a:cs typeface="Tahoma" panose="020B0604030504040204" pitchFamily="34" charset="0"/>
              </a:rPr>
              <a:t>Acts 10:1-23 (NASB)</a:t>
            </a:r>
          </a:p>
        </p:txBody>
      </p:sp>
    </p:spTree>
    <p:extLst>
      <p:ext uri="{BB962C8B-B14F-4D97-AF65-F5344CB8AC3E}">
        <p14:creationId xmlns:p14="http://schemas.microsoft.com/office/powerpoint/2010/main" val="295932842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17000" b="-17000"/>
          </a:stretch>
        </a:blipFill>
        <a:effectLst/>
      </p:bgPr>
    </p:bg>
    <p:spTree>
      <p:nvGrpSpPr>
        <p:cNvPr id="1" name="">
          <a:extLst>
            <a:ext uri="{FF2B5EF4-FFF2-40B4-BE49-F238E27FC236}">
              <a16:creationId xmlns:a16="http://schemas.microsoft.com/office/drawing/2014/main" id="{D13FD6AB-52F4-7EB0-8299-8021CA70063A}"/>
            </a:ext>
          </a:extLst>
        </p:cNvPr>
        <p:cNvGrpSpPr/>
        <p:nvPr/>
      </p:nvGrpSpPr>
      <p:grpSpPr>
        <a:xfrm>
          <a:off x="0" y="0"/>
          <a:ext cx="0" cy="0"/>
          <a:chOff x="0" y="0"/>
          <a:chExt cx="0" cy="0"/>
        </a:xfrm>
      </p:grpSpPr>
      <p:sp>
        <p:nvSpPr>
          <p:cNvPr id="3" name="Subtitle 2">
            <a:extLst>
              <a:ext uri="{FF2B5EF4-FFF2-40B4-BE49-F238E27FC236}">
                <a16:creationId xmlns:a16="http://schemas.microsoft.com/office/drawing/2014/main" id="{45674EDE-CDB9-EE71-30CD-92AE59A248A1}"/>
              </a:ext>
            </a:extLst>
          </p:cNvPr>
          <p:cNvSpPr>
            <a:spLocks noGrp="1"/>
          </p:cNvSpPr>
          <p:nvPr>
            <p:ph idx="1"/>
          </p:nvPr>
        </p:nvSpPr>
        <p:spPr>
          <a:xfrm>
            <a:off x="411480" y="933450"/>
            <a:ext cx="11430000" cy="4918710"/>
          </a:xfrm>
          <a:effectLst>
            <a:outerShdw blurRad="50800" dist="38100" dir="18900000" algn="bl" rotWithShape="0">
              <a:prstClr val="black">
                <a:alpha val="40000"/>
              </a:prstClr>
            </a:outerShdw>
          </a:effectLst>
        </p:spPr>
        <p:txBody>
          <a:bodyPr>
            <a:noAutofit/>
          </a:bodyPr>
          <a:lstStyle/>
          <a:p>
            <a:pPr marL="0" indent="0" algn="l">
              <a:buNone/>
            </a:pPr>
            <a:r>
              <a:rPr lang="en-US" sz="4800" b="1" i="0" baseline="3000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5 </a:t>
            </a:r>
            <a:r>
              <a:rPr lang="en-US" sz="4800" b="1" i="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Now dispatch </a:t>
            </a:r>
            <a:r>
              <a:rPr lang="en-US" sz="4800" b="1" i="1"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some</a:t>
            </a:r>
            <a:r>
              <a:rPr lang="en-US" sz="4800" b="1" i="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men to Joppa and send for a man </a:t>
            </a:r>
            <a:r>
              <a:rPr lang="en-US" sz="4800" b="1" i="1"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named</a:t>
            </a:r>
            <a:r>
              <a:rPr lang="en-US" sz="4800" b="1" i="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Simon, who is also called Peter; </a:t>
            </a:r>
            <a:r>
              <a:rPr lang="en-US" sz="4800" b="1" i="0" baseline="3000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6 </a:t>
            </a:r>
            <a:r>
              <a:rPr lang="en-US" sz="4800" b="1" i="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he is staying with a tanner </a:t>
            </a:r>
            <a:r>
              <a:rPr lang="en-US" sz="4800" b="1" i="1"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named</a:t>
            </a:r>
            <a:r>
              <a:rPr lang="en-US" sz="4800" b="1" i="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Simon, whose house is by the sea.” </a:t>
            </a:r>
          </a:p>
        </p:txBody>
      </p:sp>
      <p:sp>
        <p:nvSpPr>
          <p:cNvPr id="4" name="TextBox 3">
            <a:extLst>
              <a:ext uri="{FF2B5EF4-FFF2-40B4-BE49-F238E27FC236}">
                <a16:creationId xmlns:a16="http://schemas.microsoft.com/office/drawing/2014/main" id="{38D356E2-B03D-1DD5-D806-8CC4A76DF17B}"/>
              </a:ext>
            </a:extLst>
          </p:cNvPr>
          <p:cNvSpPr txBox="1"/>
          <p:nvPr/>
        </p:nvSpPr>
        <p:spPr>
          <a:xfrm>
            <a:off x="329184" y="5852160"/>
            <a:ext cx="7260336" cy="707886"/>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Tahoma" panose="020B0604030504040204" pitchFamily="34" charset="0"/>
                <a:ea typeface="Tahoma" panose="020B0604030504040204" pitchFamily="34" charset="0"/>
                <a:cs typeface="Tahoma" panose="020B0604030504040204" pitchFamily="34" charset="0"/>
              </a:rPr>
              <a:t>Acts 10:1-23 (NASB)</a:t>
            </a:r>
          </a:p>
        </p:txBody>
      </p:sp>
    </p:spTree>
    <p:extLst>
      <p:ext uri="{BB962C8B-B14F-4D97-AF65-F5344CB8AC3E}">
        <p14:creationId xmlns:p14="http://schemas.microsoft.com/office/powerpoint/2010/main" val="36444881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17000" b="-17000"/>
          </a:stretch>
        </a:blipFill>
        <a:effectLst/>
      </p:bgPr>
    </p:bg>
    <p:spTree>
      <p:nvGrpSpPr>
        <p:cNvPr id="1" name="">
          <a:extLst>
            <a:ext uri="{FF2B5EF4-FFF2-40B4-BE49-F238E27FC236}">
              <a16:creationId xmlns:a16="http://schemas.microsoft.com/office/drawing/2014/main" id="{D13FD6AB-52F4-7EB0-8299-8021CA70063A}"/>
            </a:ext>
          </a:extLst>
        </p:cNvPr>
        <p:cNvGrpSpPr/>
        <p:nvPr/>
      </p:nvGrpSpPr>
      <p:grpSpPr>
        <a:xfrm>
          <a:off x="0" y="0"/>
          <a:ext cx="0" cy="0"/>
          <a:chOff x="0" y="0"/>
          <a:chExt cx="0" cy="0"/>
        </a:xfrm>
      </p:grpSpPr>
      <p:sp>
        <p:nvSpPr>
          <p:cNvPr id="3" name="Subtitle 2">
            <a:extLst>
              <a:ext uri="{FF2B5EF4-FFF2-40B4-BE49-F238E27FC236}">
                <a16:creationId xmlns:a16="http://schemas.microsoft.com/office/drawing/2014/main" id="{45674EDE-CDB9-EE71-30CD-92AE59A248A1}"/>
              </a:ext>
            </a:extLst>
          </p:cNvPr>
          <p:cNvSpPr>
            <a:spLocks noGrp="1"/>
          </p:cNvSpPr>
          <p:nvPr>
            <p:ph idx="1"/>
          </p:nvPr>
        </p:nvSpPr>
        <p:spPr>
          <a:xfrm>
            <a:off x="411480" y="933450"/>
            <a:ext cx="11430000" cy="4918710"/>
          </a:xfrm>
          <a:effectLst>
            <a:outerShdw blurRad="50800" dist="38100" dir="18900000" algn="bl" rotWithShape="0">
              <a:prstClr val="black">
                <a:alpha val="40000"/>
              </a:prstClr>
            </a:outerShdw>
          </a:effectLst>
        </p:spPr>
        <p:txBody>
          <a:bodyPr>
            <a:noAutofit/>
          </a:bodyPr>
          <a:lstStyle/>
          <a:p>
            <a:pPr marL="0" indent="0" algn="l">
              <a:buNone/>
            </a:pPr>
            <a:r>
              <a:rPr lang="en-US" sz="4800" b="1" i="0" baseline="3000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7 </a:t>
            </a:r>
            <a:r>
              <a:rPr lang="en-US" sz="4800" b="1" i="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When the angel who spoke to him left, he summoned two of his servants and a devout soldier from his personal attendants, </a:t>
            </a:r>
            <a:r>
              <a:rPr lang="en-US" sz="4800" b="1" i="0" baseline="3000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8 </a:t>
            </a:r>
            <a:r>
              <a:rPr lang="en-US" sz="4800" b="1" i="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and after he had explained everything to them, he sent them to Joppa.</a:t>
            </a:r>
          </a:p>
        </p:txBody>
      </p:sp>
      <p:sp>
        <p:nvSpPr>
          <p:cNvPr id="4" name="TextBox 3">
            <a:extLst>
              <a:ext uri="{FF2B5EF4-FFF2-40B4-BE49-F238E27FC236}">
                <a16:creationId xmlns:a16="http://schemas.microsoft.com/office/drawing/2014/main" id="{38D356E2-B03D-1DD5-D806-8CC4A76DF17B}"/>
              </a:ext>
            </a:extLst>
          </p:cNvPr>
          <p:cNvSpPr txBox="1"/>
          <p:nvPr/>
        </p:nvSpPr>
        <p:spPr>
          <a:xfrm>
            <a:off x="329184" y="5852160"/>
            <a:ext cx="7260336" cy="707886"/>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Tahoma" panose="020B0604030504040204" pitchFamily="34" charset="0"/>
                <a:ea typeface="Tahoma" panose="020B0604030504040204" pitchFamily="34" charset="0"/>
                <a:cs typeface="Tahoma" panose="020B0604030504040204" pitchFamily="34" charset="0"/>
              </a:rPr>
              <a:t>Acts 10:1-23 (NASB)</a:t>
            </a:r>
          </a:p>
        </p:txBody>
      </p:sp>
    </p:spTree>
    <p:extLst>
      <p:ext uri="{BB962C8B-B14F-4D97-AF65-F5344CB8AC3E}">
        <p14:creationId xmlns:p14="http://schemas.microsoft.com/office/powerpoint/2010/main" val="55489335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17000" b="-17000"/>
          </a:stretch>
        </a:blipFill>
        <a:effectLst/>
      </p:bgPr>
    </p:bg>
    <p:spTree>
      <p:nvGrpSpPr>
        <p:cNvPr id="1" name="">
          <a:extLst>
            <a:ext uri="{FF2B5EF4-FFF2-40B4-BE49-F238E27FC236}">
              <a16:creationId xmlns:a16="http://schemas.microsoft.com/office/drawing/2014/main" id="{D13FD6AB-52F4-7EB0-8299-8021CA70063A}"/>
            </a:ext>
          </a:extLst>
        </p:cNvPr>
        <p:cNvGrpSpPr/>
        <p:nvPr/>
      </p:nvGrpSpPr>
      <p:grpSpPr>
        <a:xfrm>
          <a:off x="0" y="0"/>
          <a:ext cx="0" cy="0"/>
          <a:chOff x="0" y="0"/>
          <a:chExt cx="0" cy="0"/>
        </a:xfrm>
      </p:grpSpPr>
      <p:sp>
        <p:nvSpPr>
          <p:cNvPr id="3" name="Subtitle 2">
            <a:extLst>
              <a:ext uri="{FF2B5EF4-FFF2-40B4-BE49-F238E27FC236}">
                <a16:creationId xmlns:a16="http://schemas.microsoft.com/office/drawing/2014/main" id="{45674EDE-CDB9-EE71-30CD-92AE59A248A1}"/>
              </a:ext>
            </a:extLst>
          </p:cNvPr>
          <p:cNvSpPr>
            <a:spLocks noGrp="1"/>
          </p:cNvSpPr>
          <p:nvPr>
            <p:ph idx="1"/>
          </p:nvPr>
        </p:nvSpPr>
        <p:spPr>
          <a:xfrm>
            <a:off x="411480" y="933450"/>
            <a:ext cx="11430000" cy="4918710"/>
          </a:xfrm>
          <a:effectLst>
            <a:outerShdw blurRad="50800" dist="38100" dir="18900000" algn="bl" rotWithShape="0">
              <a:prstClr val="black">
                <a:alpha val="40000"/>
              </a:prstClr>
            </a:outerShdw>
          </a:effectLst>
        </p:spPr>
        <p:txBody>
          <a:bodyPr>
            <a:noAutofit/>
          </a:bodyPr>
          <a:lstStyle/>
          <a:p>
            <a:pPr marL="0" indent="0" algn="l">
              <a:buNone/>
            </a:pPr>
            <a:r>
              <a:rPr lang="en-US" sz="4800" b="1" i="0" baseline="3000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9 </a:t>
            </a:r>
            <a:r>
              <a:rPr lang="en-US" sz="4800" b="1" i="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On the next day, as they were on their way and approaching the city, Peter went up on the housetop about the sixth hour to pray. </a:t>
            </a:r>
          </a:p>
        </p:txBody>
      </p:sp>
      <p:sp>
        <p:nvSpPr>
          <p:cNvPr id="4" name="TextBox 3">
            <a:extLst>
              <a:ext uri="{FF2B5EF4-FFF2-40B4-BE49-F238E27FC236}">
                <a16:creationId xmlns:a16="http://schemas.microsoft.com/office/drawing/2014/main" id="{38D356E2-B03D-1DD5-D806-8CC4A76DF17B}"/>
              </a:ext>
            </a:extLst>
          </p:cNvPr>
          <p:cNvSpPr txBox="1"/>
          <p:nvPr/>
        </p:nvSpPr>
        <p:spPr>
          <a:xfrm>
            <a:off x="329184" y="5852160"/>
            <a:ext cx="7260336" cy="707886"/>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Tahoma" panose="020B0604030504040204" pitchFamily="34" charset="0"/>
                <a:ea typeface="Tahoma" panose="020B0604030504040204" pitchFamily="34" charset="0"/>
                <a:cs typeface="Tahoma" panose="020B0604030504040204" pitchFamily="34" charset="0"/>
              </a:rPr>
              <a:t>Acts 10:1-23 (NASB)</a:t>
            </a:r>
          </a:p>
        </p:txBody>
      </p:sp>
    </p:spTree>
    <p:extLst>
      <p:ext uri="{BB962C8B-B14F-4D97-AF65-F5344CB8AC3E}">
        <p14:creationId xmlns:p14="http://schemas.microsoft.com/office/powerpoint/2010/main" val="20404144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17000" b="-17000"/>
          </a:stretch>
        </a:blipFill>
        <a:effectLst/>
      </p:bgPr>
    </p:bg>
    <p:spTree>
      <p:nvGrpSpPr>
        <p:cNvPr id="1" name="">
          <a:extLst>
            <a:ext uri="{FF2B5EF4-FFF2-40B4-BE49-F238E27FC236}">
              <a16:creationId xmlns:a16="http://schemas.microsoft.com/office/drawing/2014/main" id="{D13FD6AB-52F4-7EB0-8299-8021CA70063A}"/>
            </a:ext>
          </a:extLst>
        </p:cNvPr>
        <p:cNvGrpSpPr/>
        <p:nvPr/>
      </p:nvGrpSpPr>
      <p:grpSpPr>
        <a:xfrm>
          <a:off x="0" y="0"/>
          <a:ext cx="0" cy="0"/>
          <a:chOff x="0" y="0"/>
          <a:chExt cx="0" cy="0"/>
        </a:xfrm>
      </p:grpSpPr>
      <p:sp>
        <p:nvSpPr>
          <p:cNvPr id="3" name="Subtitle 2">
            <a:extLst>
              <a:ext uri="{FF2B5EF4-FFF2-40B4-BE49-F238E27FC236}">
                <a16:creationId xmlns:a16="http://schemas.microsoft.com/office/drawing/2014/main" id="{45674EDE-CDB9-EE71-30CD-92AE59A248A1}"/>
              </a:ext>
            </a:extLst>
          </p:cNvPr>
          <p:cNvSpPr>
            <a:spLocks noGrp="1"/>
          </p:cNvSpPr>
          <p:nvPr>
            <p:ph idx="1"/>
          </p:nvPr>
        </p:nvSpPr>
        <p:spPr>
          <a:xfrm>
            <a:off x="411480" y="933450"/>
            <a:ext cx="11430000" cy="4918710"/>
          </a:xfrm>
          <a:effectLst>
            <a:outerShdw blurRad="50800" dist="38100" dir="18900000" algn="bl" rotWithShape="0">
              <a:prstClr val="black">
                <a:alpha val="40000"/>
              </a:prstClr>
            </a:outerShdw>
          </a:effectLst>
        </p:spPr>
        <p:txBody>
          <a:bodyPr>
            <a:noAutofit/>
          </a:bodyPr>
          <a:lstStyle/>
          <a:p>
            <a:pPr marL="0" indent="0" algn="l">
              <a:buNone/>
            </a:pPr>
            <a:r>
              <a:rPr lang="en-US" sz="4800" b="1" i="0" baseline="3000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10 </a:t>
            </a:r>
            <a:r>
              <a:rPr lang="en-US" sz="4800" b="1" i="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But he became hungry and wanted to eat; but while they were making preparations, he fell into a trance; </a:t>
            </a:r>
          </a:p>
        </p:txBody>
      </p:sp>
      <p:sp>
        <p:nvSpPr>
          <p:cNvPr id="4" name="TextBox 3">
            <a:extLst>
              <a:ext uri="{FF2B5EF4-FFF2-40B4-BE49-F238E27FC236}">
                <a16:creationId xmlns:a16="http://schemas.microsoft.com/office/drawing/2014/main" id="{38D356E2-B03D-1DD5-D806-8CC4A76DF17B}"/>
              </a:ext>
            </a:extLst>
          </p:cNvPr>
          <p:cNvSpPr txBox="1"/>
          <p:nvPr/>
        </p:nvSpPr>
        <p:spPr>
          <a:xfrm>
            <a:off x="329184" y="5852160"/>
            <a:ext cx="7260336" cy="707886"/>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Tahoma" panose="020B0604030504040204" pitchFamily="34" charset="0"/>
                <a:ea typeface="Tahoma" panose="020B0604030504040204" pitchFamily="34" charset="0"/>
                <a:cs typeface="Tahoma" panose="020B0604030504040204" pitchFamily="34" charset="0"/>
              </a:rPr>
              <a:t>Acts 10:1-23 (NASB)</a:t>
            </a:r>
          </a:p>
        </p:txBody>
      </p:sp>
    </p:spTree>
    <p:extLst>
      <p:ext uri="{BB962C8B-B14F-4D97-AF65-F5344CB8AC3E}">
        <p14:creationId xmlns:p14="http://schemas.microsoft.com/office/powerpoint/2010/main" val="291670441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17000" b="-17000"/>
          </a:stretch>
        </a:blipFill>
        <a:effectLst/>
      </p:bgPr>
    </p:bg>
    <p:spTree>
      <p:nvGrpSpPr>
        <p:cNvPr id="1" name="">
          <a:extLst>
            <a:ext uri="{FF2B5EF4-FFF2-40B4-BE49-F238E27FC236}">
              <a16:creationId xmlns:a16="http://schemas.microsoft.com/office/drawing/2014/main" id="{D13FD6AB-52F4-7EB0-8299-8021CA70063A}"/>
            </a:ext>
          </a:extLst>
        </p:cNvPr>
        <p:cNvGrpSpPr/>
        <p:nvPr/>
      </p:nvGrpSpPr>
      <p:grpSpPr>
        <a:xfrm>
          <a:off x="0" y="0"/>
          <a:ext cx="0" cy="0"/>
          <a:chOff x="0" y="0"/>
          <a:chExt cx="0" cy="0"/>
        </a:xfrm>
      </p:grpSpPr>
      <p:sp>
        <p:nvSpPr>
          <p:cNvPr id="3" name="Subtitle 2">
            <a:extLst>
              <a:ext uri="{FF2B5EF4-FFF2-40B4-BE49-F238E27FC236}">
                <a16:creationId xmlns:a16="http://schemas.microsoft.com/office/drawing/2014/main" id="{45674EDE-CDB9-EE71-30CD-92AE59A248A1}"/>
              </a:ext>
            </a:extLst>
          </p:cNvPr>
          <p:cNvSpPr>
            <a:spLocks noGrp="1"/>
          </p:cNvSpPr>
          <p:nvPr>
            <p:ph idx="1"/>
          </p:nvPr>
        </p:nvSpPr>
        <p:spPr>
          <a:xfrm>
            <a:off x="411480" y="933450"/>
            <a:ext cx="11430000" cy="4918710"/>
          </a:xfrm>
          <a:effectLst>
            <a:outerShdw blurRad="50800" dist="38100" dir="18900000" algn="bl" rotWithShape="0">
              <a:prstClr val="black">
                <a:alpha val="40000"/>
              </a:prstClr>
            </a:outerShdw>
          </a:effectLst>
        </p:spPr>
        <p:txBody>
          <a:bodyPr>
            <a:noAutofit/>
          </a:bodyPr>
          <a:lstStyle/>
          <a:p>
            <a:pPr marL="0" indent="0" algn="l">
              <a:buNone/>
            </a:pPr>
            <a:r>
              <a:rPr lang="en-US" sz="4800" b="1" i="0" baseline="3000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11 </a:t>
            </a:r>
            <a:r>
              <a:rPr lang="en-US" sz="4800" b="1" i="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and he saw the sky opened up, and an object like a great sheet coming down, lowered by four corners to the ground, </a:t>
            </a:r>
            <a:r>
              <a:rPr lang="en-US" sz="4800" b="1" i="0" baseline="3000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12 </a:t>
            </a:r>
            <a:r>
              <a:rPr lang="en-US" sz="4800" b="1" i="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and on it were all </a:t>
            </a:r>
            <a:r>
              <a:rPr lang="en-US" sz="4800" b="1" i="1"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kinds of</a:t>
            </a:r>
            <a:r>
              <a:rPr lang="en-US" sz="4800" b="1" i="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four-footed animals and crawling creatures of the earth and birds of the sky. </a:t>
            </a:r>
          </a:p>
        </p:txBody>
      </p:sp>
      <p:sp>
        <p:nvSpPr>
          <p:cNvPr id="4" name="TextBox 3">
            <a:extLst>
              <a:ext uri="{FF2B5EF4-FFF2-40B4-BE49-F238E27FC236}">
                <a16:creationId xmlns:a16="http://schemas.microsoft.com/office/drawing/2014/main" id="{38D356E2-B03D-1DD5-D806-8CC4A76DF17B}"/>
              </a:ext>
            </a:extLst>
          </p:cNvPr>
          <p:cNvSpPr txBox="1"/>
          <p:nvPr/>
        </p:nvSpPr>
        <p:spPr>
          <a:xfrm>
            <a:off x="329184" y="5852160"/>
            <a:ext cx="7260336" cy="707886"/>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Tahoma" panose="020B0604030504040204" pitchFamily="34" charset="0"/>
                <a:ea typeface="Tahoma" panose="020B0604030504040204" pitchFamily="34" charset="0"/>
                <a:cs typeface="Tahoma" panose="020B0604030504040204" pitchFamily="34" charset="0"/>
              </a:rPr>
              <a:t>Acts 10:1-23 (NASB)</a:t>
            </a:r>
          </a:p>
        </p:txBody>
      </p:sp>
    </p:spTree>
    <p:extLst>
      <p:ext uri="{BB962C8B-B14F-4D97-AF65-F5344CB8AC3E}">
        <p14:creationId xmlns:p14="http://schemas.microsoft.com/office/powerpoint/2010/main" val="32879203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17000" b="-17000"/>
          </a:stretch>
        </a:blipFill>
        <a:effectLst/>
      </p:bgPr>
    </p:bg>
    <p:spTree>
      <p:nvGrpSpPr>
        <p:cNvPr id="1" name="">
          <a:extLst>
            <a:ext uri="{FF2B5EF4-FFF2-40B4-BE49-F238E27FC236}">
              <a16:creationId xmlns:a16="http://schemas.microsoft.com/office/drawing/2014/main" id="{D13FD6AB-52F4-7EB0-8299-8021CA70063A}"/>
            </a:ext>
          </a:extLst>
        </p:cNvPr>
        <p:cNvGrpSpPr/>
        <p:nvPr/>
      </p:nvGrpSpPr>
      <p:grpSpPr>
        <a:xfrm>
          <a:off x="0" y="0"/>
          <a:ext cx="0" cy="0"/>
          <a:chOff x="0" y="0"/>
          <a:chExt cx="0" cy="0"/>
        </a:xfrm>
      </p:grpSpPr>
      <p:sp>
        <p:nvSpPr>
          <p:cNvPr id="3" name="Subtitle 2">
            <a:extLst>
              <a:ext uri="{FF2B5EF4-FFF2-40B4-BE49-F238E27FC236}">
                <a16:creationId xmlns:a16="http://schemas.microsoft.com/office/drawing/2014/main" id="{45674EDE-CDB9-EE71-30CD-92AE59A248A1}"/>
              </a:ext>
            </a:extLst>
          </p:cNvPr>
          <p:cNvSpPr>
            <a:spLocks noGrp="1"/>
          </p:cNvSpPr>
          <p:nvPr>
            <p:ph idx="1"/>
          </p:nvPr>
        </p:nvSpPr>
        <p:spPr>
          <a:xfrm>
            <a:off x="411480" y="933450"/>
            <a:ext cx="11430000" cy="4918710"/>
          </a:xfrm>
          <a:effectLst>
            <a:outerShdw blurRad="50800" dist="38100" dir="18900000" algn="bl" rotWithShape="0">
              <a:prstClr val="black">
                <a:alpha val="40000"/>
              </a:prstClr>
            </a:outerShdw>
          </a:effectLst>
        </p:spPr>
        <p:txBody>
          <a:bodyPr>
            <a:noAutofit/>
          </a:bodyPr>
          <a:lstStyle/>
          <a:p>
            <a:pPr marL="0" indent="0" algn="l">
              <a:buNone/>
            </a:pPr>
            <a:r>
              <a:rPr lang="en-US" sz="4800" b="1" i="0" baseline="3000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13 </a:t>
            </a:r>
            <a:r>
              <a:rPr lang="en-US" sz="4800" b="1" i="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A voice came to him, “Get up, Peter, kill and eat!” </a:t>
            </a:r>
            <a:r>
              <a:rPr lang="en-US" sz="4800" b="1" i="0" baseline="3000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14 </a:t>
            </a:r>
            <a:r>
              <a:rPr lang="en-US" sz="4800" b="1" i="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But Peter said, “By no means, Lord, for I have never eaten anything unholy and unclean.”</a:t>
            </a:r>
          </a:p>
        </p:txBody>
      </p:sp>
      <p:sp>
        <p:nvSpPr>
          <p:cNvPr id="4" name="TextBox 3">
            <a:extLst>
              <a:ext uri="{FF2B5EF4-FFF2-40B4-BE49-F238E27FC236}">
                <a16:creationId xmlns:a16="http://schemas.microsoft.com/office/drawing/2014/main" id="{38D356E2-B03D-1DD5-D806-8CC4A76DF17B}"/>
              </a:ext>
            </a:extLst>
          </p:cNvPr>
          <p:cNvSpPr txBox="1"/>
          <p:nvPr/>
        </p:nvSpPr>
        <p:spPr>
          <a:xfrm>
            <a:off x="329184" y="5852160"/>
            <a:ext cx="7260336" cy="707886"/>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Tahoma" panose="020B0604030504040204" pitchFamily="34" charset="0"/>
                <a:ea typeface="Tahoma" panose="020B0604030504040204" pitchFamily="34" charset="0"/>
                <a:cs typeface="Tahoma" panose="020B0604030504040204" pitchFamily="34" charset="0"/>
              </a:rPr>
              <a:t>Acts 10:1-23 (NASB)</a:t>
            </a:r>
          </a:p>
        </p:txBody>
      </p:sp>
    </p:spTree>
    <p:extLst>
      <p:ext uri="{BB962C8B-B14F-4D97-AF65-F5344CB8AC3E}">
        <p14:creationId xmlns:p14="http://schemas.microsoft.com/office/powerpoint/2010/main" val="40268064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17000" b="-17000"/>
          </a:stretch>
        </a:blipFill>
        <a:effectLst/>
      </p:bgPr>
    </p:bg>
    <p:spTree>
      <p:nvGrpSpPr>
        <p:cNvPr id="1" name="">
          <a:extLst>
            <a:ext uri="{FF2B5EF4-FFF2-40B4-BE49-F238E27FC236}">
              <a16:creationId xmlns:a16="http://schemas.microsoft.com/office/drawing/2014/main" id="{D13FD6AB-52F4-7EB0-8299-8021CA70063A}"/>
            </a:ext>
          </a:extLst>
        </p:cNvPr>
        <p:cNvGrpSpPr/>
        <p:nvPr/>
      </p:nvGrpSpPr>
      <p:grpSpPr>
        <a:xfrm>
          <a:off x="0" y="0"/>
          <a:ext cx="0" cy="0"/>
          <a:chOff x="0" y="0"/>
          <a:chExt cx="0" cy="0"/>
        </a:xfrm>
      </p:grpSpPr>
      <p:sp>
        <p:nvSpPr>
          <p:cNvPr id="3" name="Subtitle 2">
            <a:extLst>
              <a:ext uri="{FF2B5EF4-FFF2-40B4-BE49-F238E27FC236}">
                <a16:creationId xmlns:a16="http://schemas.microsoft.com/office/drawing/2014/main" id="{45674EDE-CDB9-EE71-30CD-92AE59A248A1}"/>
              </a:ext>
            </a:extLst>
          </p:cNvPr>
          <p:cNvSpPr>
            <a:spLocks noGrp="1"/>
          </p:cNvSpPr>
          <p:nvPr>
            <p:ph idx="1"/>
          </p:nvPr>
        </p:nvSpPr>
        <p:spPr>
          <a:xfrm>
            <a:off x="411480" y="933450"/>
            <a:ext cx="11430000" cy="4918710"/>
          </a:xfrm>
          <a:effectLst>
            <a:outerShdw blurRad="50800" dist="38100" dir="18900000" algn="bl" rotWithShape="0">
              <a:prstClr val="black">
                <a:alpha val="40000"/>
              </a:prstClr>
            </a:outerShdw>
          </a:effectLst>
        </p:spPr>
        <p:txBody>
          <a:bodyPr>
            <a:noAutofit/>
          </a:bodyPr>
          <a:lstStyle/>
          <a:p>
            <a:pPr marL="0" indent="0" algn="l">
              <a:buNone/>
            </a:pPr>
            <a:r>
              <a:rPr lang="en-US" sz="4800" b="1" i="0" baseline="3000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15 </a:t>
            </a:r>
            <a:r>
              <a:rPr lang="en-US" sz="4800" b="1" i="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Again a voice </a:t>
            </a:r>
            <a:r>
              <a:rPr lang="en-US" sz="4800" b="1" i="1"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came</a:t>
            </a:r>
            <a:r>
              <a:rPr lang="en-US" sz="4800" b="1" i="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to him a second time, “What God has cleansed, no </a:t>
            </a:r>
            <a:r>
              <a:rPr lang="en-US" sz="4800" b="1" i="1"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longer</a:t>
            </a:r>
            <a:r>
              <a:rPr lang="en-US" sz="4800" b="1" i="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consider unholy.” </a:t>
            </a:r>
            <a:r>
              <a:rPr lang="en-US" sz="4800" b="1" i="0" baseline="3000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16 </a:t>
            </a:r>
            <a:r>
              <a:rPr lang="en-US" sz="4800" b="1" i="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This happened three times, and immediately the object was taken up into the sky.</a:t>
            </a:r>
          </a:p>
        </p:txBody>
      </p:sp>
      <p:sp>
        <p:nvSpPr>
          <p:cNvPr id="4" name="TextBox 3">
            <a:extLst>
              <a:ext uri="{FF2B5EF4-FFF2-40B4-BE49-F238E27FC236}">
                <a16:creationId xmlns:a16="http://schemas.microsoft.com/office/drawing/2014/main" id="{38D356E2-B03D-1DD5-D806-8CC4A76DF17B}"/>
              </a:ext>
            </a:extLst>
          </p:cNvPr>
          <p:cNvSpPr txBox="1"/>
          <p:nvPr/>
        </p:nvSpPr>
        <p:spPr>
          <a:xfrm>
            <a:off x="329184" y="5852160"/>
            <a:ext cx="7260336" cy="707886"/>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Tahoma" panose="020B0604030504040204" pitchFamily="34" charset="0"/>
                <a:ea typeface="Tahoma" panose="020B0604030504040204" pitchFamily="34" charset="0"/>
                <a:cs typeface="Tahoma" panose="020B0604030504040204" pitchFamily="34" charset="0"/>
              </a:rPr>
              <a:t>Acts 10:1-23 (NASB)</a:t>
            </a:r>
          </a:p>
        </p:txBody>
      </p:sp>
    </p:spTree>
    <p:extLst>
      <p:ext uri="{BB962C8B-B14F-4D97-AF65-F5344CB8AC3E}">
        <p14:creationId xmlns:p14="http://schemas.microsoft.com/office/powerpoint/2010/main" val="25532863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17000" b="-17000"/>
          </a:stretch>
        </a:blipFill>
        <a:effectLst/>
      </p:bgPr>
    </p:bg>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CA6D46DC-4E19-5EBC-59F3-D9FCF951F8D6}"/>
              </a:ext>
            </a:extLst>
          </p:cNvPr>
          <p:cNvSpPr>
            <a:spLocks noGrp="1"/>
          </p:cNvSpPr>
          <p:nvPr>
            <p:ph type="subTitle" idx="1"/>
          </p:nvPr>
        </p:nvSpPr>
        <p:spPr>
          <a:xfrm>
            <a:off x="630936" y="1009651"/>
            <a:ext cx="10963656" cy="4725988"/>
          </a:xfrm>
          <a:effectLst>
            <a:outerShdw blurRad="50800" dist="38100" dir="18900000" algn="bl" rotWithShape="0">
              <a:prstClr val="black">
                <a:alpha val="40000"/>
              </a:prstClr>
            </a:outerShdw>
          </a:effectLst>
        </p:spPr>
        <p:txBody>
          <a:bodyPr>
            <a:normAutofit/>
          </a:bodyPr>
          <a:lstStyle/>
          <a:p>
            <a:r>
              <a:rPr lang="en-US" sz="5400" b="1" dirty="0">
                <a:solidFill>
                  <a:schemeClr val="bg1"/>
                </a:solidFill>
                <a:effectLst>
                  <a:outerShdw blurRad="50800" dist="38100" algn="l" rotWithShape="0">
                    <a:prstClr val="black">
                      <a:alpha val="40000"/>
                    </a:prstClr>
                  </a:outerShdw>
                </a:effectLst>
                <a:latin typeface="Tahoma" panose="020B0604030504040204" pitchFamily="34" charset="0"/>
                <a:ea typeface="Tahoma" panose="020B0604030504040204" pitchFamily="34" charset="0"/>
                <a:cs typeface="Tahoma" panose="020B0604030504040204" pitchFamily="34" charset="0"/>
              </a:rPr>
              <a:t>Acts Part 24</a:t>
            </a:r>
          </a:p>
          <a:p>
            <a:endParaRPr lang="en-US" sz="5400" b="1" dirty="0">
              <a:solidFill>
                <a:schemeClr val="bg1"/>
              </a:solidFill>
              <a:effectLst>
                <a:outerShdw blurRad="50800" dist="38100" algn="l" rotWithShape="0">
                  <a:prstClr val="black">
                    <a:alpha val="40000"/>
                  </a:prstClr>
                </a:outerShdw>
              </a:effectLst>
              <a:latin typeface="Tahoma" panose="020B0604030504040204" pitchFamily="34" charset="0"/>
              <a:ea typeface="Tahoma" panose="020B0604030504040204" pitchFamily="34" charset="0"/>
              <a:cs typeface="Tahoma" panose="020B0604030504040204" pitchFamily="34" charset="0"/>
            </a:endParaRPr>
          </a:p>
          <a:p>
            <a:endParaRPr lang="en-US" sz="5400" b="1" dirty="0">
              <a:solidFill>
                <a:schemeClr val="bg1"/>
              </a:solidFill>
              <a:effectLst>
                <a:outerShdw blurRad="50800" dist="38100" algn="l" rotWithShape="0">
                  <a:prstClr val="black">
                    <a:alpha val="40000"/>
                  </a:prstClr>
                </a:outerShdw>
              </a:effectLst>
              <a:latin typeface="Tahoma" panose="020B0604030504040204" pitchFamily="34" charset="0"/>
              <a:ea typeface="Tahoma" panose="020B0604030504040204" pitchFamily="34" charset="0"/>
              <a:cs typeface="Tahoma" panose="020B0604030504040204" pitchFamily="34" charset="0"/>
            </a:endParaRPr>
          </a:p>
          <a:p>
            <a:endParaRPr lang="en-US" sz="5400" b="1" dirty="0">
              <a:solidFill>
                <a:schemeClr val="bg1"/>
              </a:solidFill>
              <a:effectLst>
                <a:outerShdw blurRad="50800" dist="38100" algn="l" rotWithShape="0">
                  <a:prstClr val="black">
                    <a:alpha val="40000"/>
                  </a:prstClr>
                </a:outerShdw>
              </a:effectLst>
              <a:latin typeface="Tahoma" panose="020B0604030504040204" pitchFamily="34" charset="0"/>
              <a:ea typeface="Tahoma" panose="020B0604030504040204" pitchFamily="34" charset="0"/>
              <a:cs typeface="Tahoma" panose="020B0604030504040204" pitchFamily="34" charset="0"/>
            </a:endParaRPr>
          </a:p>
          <a:p>
            <a:r>
              <a:rPr lang="en-US" sz="5400" b="1" dirty="0">
                <a:solidFill>
                  <a:schemeClr val="bg1"/>
                </a:solidFill>
                <a:effectLst>
                  <a:outerShdw blurRad="50800" dist="38100" algn="l" rotWithShape="0">
                    <a:prstClr val="black">
                      <a:alpha val="40000"/>
                    </a:prstClr>
                  </a:outerShdw>
                </a:effectLst>
                <a:latin typeface="Tahoma" panose="020B0604030504040204" pitchFamily="34" charset="0"/>
                <a:ea typeface="Tahoma" panose="020B0604030504040204" pitchFamily="34" charset="0"/>
                <a:cs typeface="Tahoma" panose="020B0604030504040204" pitchFamily="34" charset="0"/>
              </a:rPr>
              <a:t>“God Called a Meeting”</a:t>
            </a:r>
          </a:p>
          <a:p>
            <a:endParaRPr lang="en-US" sz="5400" b="1" dirty="0">
              <a:solidFill>
                <a:schemeClr val="bg1"/>
              </a:solidFill>
              <a:effectLst>
                <a:outerShdw blurRad="50800" dist="38100" algn="l" rotWithShape="0">
                  <a:prstClr val="black">
                    <a:alpha val="40000"/>
                  </a:prstClr>
                </a:outerShdw>
              </a:effectLst>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26020406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17000" b="-17000"/>
          </a:stretch>
        </a:blipFill>
        <a:effectLst/>
      </p:bgPr>
    </p:bg>
    <p:spTree>
      <p:nvGrpSpPr>
        <p:cNvPr id="1" name="">
          <a:extLst>
            <a:ext uri="{FF2B5EF4-FFF2-40B4-BE49-F238E27FC236}">
              <a16:creationId xmlns:a16="http://schemas.microsoft.com/office/drawing/2014/main" id="{D13FD6AB-52F4-7EB0-8299-8021CA70063A}"/>
            </a:ext>
          </a:extLst>
        </p:cNvPr>
        <p:cNvGrpSpPr/>
        <p:nvPr/>
      </p:nvGrpSpPr>
      <p:grpSpPr>
        <a:xfrm>
          <a:off x="0" y="0"/>
          <a:ext cx="0" cy="0"/>
          <a:chOff x="0" y="0"/>
          <a:chExt cx="0" cy="0"/>
        </a:xfrm>
      </p:grpSpPr>
      <p:sp>
        <p:nvSpPr>
          <p:cNvPr id="3" name="Subtitle 2">
            <a:extLst>
              <a:ext uri="{FF2B5EF4-FFF2-40B4-BE49-F238E27FC236}">
                <a16:creationId xmlns:a16="http://schemas.microsoft.com/office/drawing/2014/main" id="{45674EDE-CDB9-EE71-30CD-92AE59A248A1}"/>
              </a:ext>
            </a:extLst>
          </p:cNvPr>
          <p:cNvSpPr>
            <a:spLocks noGrp="1"/>
          </p:cNvSpPr>
          <p:nvPr>
            <p:ph idx="1"/>
          </p:nvPr>
        </p:nvSpPr>
        <p:spPr>
          <a:xfrm>
            <a:off x="411480" y="933450"/>
            <a:ext cx="11430000" cy="4918710"/>
          </a:xfrm>
          <a:effectLst>
            <a:outerShdw blurRad="50800" dist="38100" dir="18900000" algn="bl" rotWithShape="0">
              <a:prstClr val="black">
                <a:alpha val="40000"/>
              </a:prstClr>
            </a:outerShdw>
          </a:effectLst>
        </p:spPr>
        <p:txBody>
          <a:bodyPr>
            <a:noAutofit/>
          </a:bodyPr>
          <a:lstStyle/>
          <a:p>
            <a:pPr marL="0" indent="0" algn="l">
              <a:buNone/>
            </a:pPr>
            <a:r>
              <a:rPr lang="en-US" sz="4800" b="1" i="0" baseline="3000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17 </a:t>
            </a:r>
            <a:r>
              <a:rPr lang="en-US" sz="4800" b="1" i="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Now while Peter was greatly perplexed in mind as to what the vision which he had seen might mean, behold, the men who had been sent by Cornelius had asked directions to Simon’s house, and they appeared at the gate; </a:t>
            </a:r>
          </a:p>
        </p:txBody>
      </p:sp>
      <p:sp>
        <p:nvSpPr>
          <p:cNvPr id="4" name="TextBox 3">
            <a:extLst>
              <a:ext uri="{FF2B5EF4-FFF2-40B4-BE49-F238E27FC236}">
                <a16:creationId xmlns:a16="http://schemas.microsoft.com/office/drawing/2014/main" id="{38D356E2-B03D-1DD5-D806-8CC4A76DF17B}"/>
              </a:ext>
            </a:extLst>
          </p:cNvPr>
          <p:cNvSpPr txBox="1"/>
          <p:nvPr/>
        </p:nvSpPr>
        <p:spPr>
          <a:xfrm>
            <a:off x="329184" y="5852160"/>
            <a:ext cx="7260336" cy="707886"/>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Tahoma" panose="020B0604030504040204" pitchFamily="34" charset="0"/>
                <a:ea typeface="Tahoma" panose="020B0604030504040204" pitchFamily="34" charset="0"/>
                <a:cs typeface="Tahoma" panose="020B0604030504040204" pitchFamily="34" charset="0"/>
              </a:rPr>
              <a:t>Acts 10:1-23 (NASB)</a:t>
            </a:r>
          </a:p>
        </p:txBody>
      </p:sp>
    </p:spTree>
    <p:extLst>
      <p:ext uri="{BB962C8B-B14F-4D97-AF65-F5344CB8AC3E}">
        <p14:creationId xmlns:p14="http://schemas.microsoft.com/office/powerpoint/2010/main" val="404917631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17000" b="-17000"/>
          </a:stretch>
        </a:blipFill>
        <a:effectLst/>
      </p:bgPr>
    </p:bg>
    <p:spTree>
      <p:nvGrpSpPr>
        <p:cNvPr id="1" name="">
          <a:extLst>
            <a:ext uri="{FF2B5EF4-FFF2-40B4-BE49-F238E27FC236}">
              <a16:creationId xmlns:a16="http://schemas.microsoft.com/office/drawing/2014/main" id="{D13FD6AB-52F4-7EB0-8299-8021CA70063A}"/>
            </a:ext>
          </a:extLst>
        </p:cNvPr>
        <p:cNvGrpSpPr/>
        <p:nvPr/>
      </p:nvGrpSpPr>
      <p:grpSpPr>
        <a:xfrm>
          <a:off x="0" y="0"/>
          <a:ext cx="0" cy="0"/>
          <a:chOff x="0" y="0"/>
          <a:chExt cx="0" cy="0"/>
        </a:xfrm>
      </p:grpSpPr>
      <p:sp>
        <p:nvSpPr>
          <p:cNvPr id="3" name="Subtitle 2">
            <a:extLst>
              <a:ext uri="{FF2B5EF4-FFF2-40B4-BE49-F238E27FC236}">
                <a16:creationId xmlns:a16="http://schemas.microsoft.com/office/drawing/2014/main" id="{45674EDE-CDB9-EE71-30CD-92AE59A248A1}"/>
              </a:ext>
            </a:extLst>
          </p:cNvPr>
          <p:cNvSpPr>
            <a:spLocks noGrp="1"/>
          </p:cNvSpPr>
          <p:nvPr>
            <p:ph idx="1"/>
          </p:nvPr>
        </p:nvSpPr>
        <p:spPr>
          <a:xfrm>
            <a:off x="411480" y="933450"/>
            <a:ext cx="11430000" cy="4918710"/>
          </a:xfrm>
          <a:effectLst>
            <a:outerShdw blurRad="50800" dist="38100" dir="18900000" algn="bl" rotWithShape="0">
              <a:prstClr val="black">
                <a:alpha val="40000"/>
              </a:prstClr>
            </a:outerShdw>
          </a:effectLst>
        </p:spPr>
        <p:txBody>
          <a:bodyPr>
            <a:noAutofit/>
          </a:bodyPr>
          <a:lstStyle/>
          <a:p>
            <a:pPr marL="0" indent="0" algn="l">
              <a:buNone/>
            </a:pPr>
            <a:r>
              <a:rPr lang="en-US" sz="4800" b="1" i="0" baseline="3000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18 </a:t>
            </a:r>
            <a:r>
              <a:rPr lang="en-US" sz="4800" b="1" i="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and calling out, they were asking whether Simon, who was also called Peter, was staying there. </a:t>
            </a:r>
            <a:r>
              <a:rPr lang="en-US" sz="4800" b="1" i="0" baseline="3000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19 </a:t>
            </a:r>
            <a:r>
              <a:rPr lang="en-US" sz="4800" b="1" i="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While Peter was reflecting on the vision, the Spirit said to him, “Behold, three men are looking for you. </a:t>
            </a:r>
          </a:p>
        </p:txBody>
      </p:sp>
      <p:sp>
        <p:nvSpPr>
          <p:cNvPr id="4" name="TextBox 3">
            <a:extLst>
              <a:ext uri="{FF2B5EF4-FFF2-40B4-BE49-F238E27FC236}">
                <a16:creationId xmlns:a16="http://schemas.microsoft.com/office/drawing/2014/main" id="{38D356E2-B03D-1DD5-D806-8CC4A76DF17B}"/>
              </a:ext>
            </a:extLst>
          </p:cNvPr>
          <p:cNvSpPr txBox="1"/>
          <p:nvPr/>
        </p:nvSpPr>
        <p:spPr>
          <a:xfrm>
            <a:off x="329184" y="5852160"/>
            <a:ext cx="7260336" cy="707886"/>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Tahoma" panose="020B0604030504040204" pitchFamily="34" charset="0"/>
                <a:ea typeface="Tahoma" panose="020B0604030504040204" pitchFamily="34" charset="0"/>
                <a:cs typeface="Tahoma" panose="020B0604030504040204" pitchFamily="34" charset="0"/>
              </a:rPr>
              <a:t>Acts 10:1-23 (NASB)</a:t>
            </a:r>
          </a:p>
        </p:txBody>
      </p:sp>
    </p:spTree>
    <p:extLst>
      <p:ext uri="{BB962C8B-B14F-4D97-AF65-F5344CB8AC3E}">
        <p14:creationId xmlns:p14="http://schemas.microsoft.com/office/powerpoint/2010/main" val="402417758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17000" b="-17000"/>
          </a:stretch>
        </a:blipFill>
        <a:effectLst/>
      </p:bgPr>
    </p:bg>
    <p:spTree>
      <p:nvGrpSpPr>
        <p:cNvPr id="1" name="">
          <a:extLst>
            <a:ext uri="{FF2B5EF4-FFF2-40B4-BE49-F238E27FC236}">
              <a16:creationId xmlns:a16="http://schemas.microsoft.com/office/drawing/2014/main" id="{D13FD6AB-52F4-7EB0-8299-8021CA70063A}"/>
            </a:ext>
          </a:extLst>
        </p:cNvPr>
        <p:cNvGrpSpPr/>
        <p:nvPr/>
      </p:nvGrpSpPr>
      <p:grpSpPr>
        <a:xfrm>
          <a:off x="0" y="0"/>
          <a:ext cx="0" cy="0"/>
          <a:chOff x="0" y="0"/>
          <a:chExt cx="0" cy="0"/>
        </a:xfrm>
      </p:grpSpPr>
      <p:sp>
        <p:nvSpPr>
          <p:cNvPr id="3" name="Subtitle 2">
            <a:extLst>
              <a:ext uri="{FF2B5EF4-FFF2-40B4-BE49-F238E27FC236}">
                <a16:creationId xmlns:a16="http://schemas.microsoft.com/office/drawing/2014/main" id="{45674EDE-CDB9-EE71-30CD-92AE59A248A1}"/>
              </a:ext>
            </a:extLst>
          </p:cNvPr>
          <p:cNvSpPr>
            <a:spLocks noGrp="1"/>
          </p:cNvSpPr>
          <p:nvPr>
            <p:ph idx="1"/>
          </p:nvPr>
        </p:nvSpPr>
        <p:spPr>
          <a:xfrm>
            <a:off x="411480" y="933450"/>
            <a:ext cx="11430000" cy="4918710"/>
          </a:xfrm>
          <a:effectLst>
            <a:outerShdw blurRad="50800" dist="38100" dir="18900000" algn="bl" rotWithShape="0">
              <a:prstClr val="black">
                <a:alpha val="40000"/>
              </a:prstClr>
            </a:outerShdw>
          </a:effectLst>
        </p:spPr>
        <p:txBody>
          <a:bodyPr>
            <a:noAutofit/>
          </a:bodyPr>
          <a:lstStyle/>
          <a:p>
            <a:pPr marL="0" indent="0" algn="l">
              <a:buNone/>
            </a:pPr>
            <a:r>
              <a:rPr lang="en-US" sz="4800" b="1" i="0" baseline="3000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20 </a:t>
            </a:r>
            <a:r>
              <a:rPr lang="en-US" sz="4800" b="1" i="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But get up, go downstairs and accompany them without misgivings, for I have sent them Myself.” </a:t>
            </a:r>
            <a:r>
              <a:rPr lang="en-US" sz="4800" b="1" i="0" baseline="3000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21 </a:t>
            </a:r>
            <a:r>
              <a:rPr lang="en-US" sz="4800" b="1" i="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Peter went down to the men and said, “Behold, I am the one you are looking for; what is the reason for which you have come?” </a:t>
            </a:r>
          </a:p>
        </p:txBody>
      </p:sp>
      <p:sp>
        <p:nvSpPr>
          <p:cNvPr id="4" name="TextBox 3">
            <a:extLst>
              <a:ext uri="{FF2B5EF4-FFF2-40B4-BE49-F238E27FC236}">
                <a16:creationId xmlns:a16="http://schemas.microsoft.com/office/drawing/2014/main" id="{38D356E2-B03D-1DD5-D806-8CC4A76DF17B}"/>
              </a:ext>
            </a:extLst>
          </p:cNvPr>
          <p:cNvSpPr txBox="1"/>
          <p:nvPr/>
        </p:nvSpPr>
        <p:spPr>
          <a:xfrm>
            <a:off x="329184" y="5852160"/>
            <a:ext cx="7260336" cy="707886"/>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Tahoma" panose="020B0604030504040204" pitchFamily="34" charset="0"/>
                <a:ea typeface="Tahoma" panose="020B0604030504040204" pitchFamily="34" charset="0"/>
                <a:cs typeface="Tahoma" panose="020B0604030504040204" pitchFamily="34" charset="0"/>
              </a:rPr>
              <a:t>Acts 10:1-23 (NASB)</a:t>
            </a:r>
          </a:p>
        </p:txBody>
      </p:sp>
    </p:spTree>
    <p:extLst>
      <p:ext uri="{BB962C8B-B14F-4D97-AF65-F5344CB8AC3E}">
        <p14:creationId xmlns:p14="http://schemas.microsoft.com/office/powerpoint/2010/main" val="15207005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17000" b="-17000"/>
          </a:stretch>
        </a:blipFill>
        <a:effectLst/>
      </p:bgPr>
    </p:bg>
    <p:spTree>
      <p:nvGrpSpPr>
        <p:cNvPr id="1" name="">
          <a:extLst>
            <a:ext uri="{FF2B5EF4-FFF2-40B4-BE49-F238E27FC236}">
              <a16:creationId xmlns:a16="http://schemas.microsoft.com/office/drawing/2014/main" id="{D13FD6AB-52F4-7EB0-8299-8021CA70063A}"/>
            </a:ext>
          </a:extLst>
        </p:cNvPr>
        <p:cNvGrpSpPr/>
        <p:nvPr/>
      </p:nvGrpSpPr>
      <p:grpSpPr>
        <a:xfrm>
          <a:off x="0" y="0"/>
          <a:ext cx="0" cy="0"/>
          <a:chOff x="0" y="0"/>
          <a:chExt cx="0" cy="0"/>
        </a:xfrm>
      </p:grpSpPr>
      <p:sp>
        <p:nvSpPr>
          <p:cNvPr id="3" name="Subtitle 2">
            <a:extLst>
              <a:ext uri="{FF2B5EF4-FFF2-40B4-BE49-F238E27FC236}">
                <a16:creationId xmlns:a16="http://schemas.microsoft.com/office/drawing/2014/main" id="{45674EDE-CDB9-EE71-30CD-92AE59A248A1}"/>
              </a:ext>
            </a:extLst>
          </p:cNvPr>
          <p:cNvSpPr>
            <a:spLocks noGrp="1"/>
          </p:cNvSpPr>
          <p:nvPr>
            <p:ph idx="1"/>
          </p:nvPr>
        </p:nvSpPr>
        <p:spPr>
          <a:xfrm>
            <a:off x="411480" y="933450"/>
            <a:ext cx="11430000" cy="4918710"/>
          </a:xfrm>
          <a:effectLst>
            <a:outerShdw blurRad="50800" dist="38100" dir="18900000" algn="bl" rotWithShape="0">
              <a:prstClr val="black">
                <a:alpha val="40000"/>
              </a:prstClr>
            </a:outerShdw>
          </a:effectLst>
        </p:spPr>
        <p:txBody>
          <a:bodyPr>
            <a:noAutofit/>
          </a:bodyPr>
          <a:lstStyle/>
          <a:p>
            <a:pPr marL="0" indent="0" algn="l">
              <a:buNone/>
            </a:pPr>
            <a:r>
              <a:rPr lang="en-US" sz="4800" b="1" i="0" baseline="3000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22 </a:t>
            </a:r>
            <a:r>
              <a:rPr lang="en-US" sz="4800" b="1" i="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They said, “Cornelius, a centurion, a righteous and God-fearing man well spoken of by the entire nation of the Jews, was </a:t>
            </a:r>
            <a:r>
              <a:rPr lang="en-US" sz="4800" b="1" i="1"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divinely</a:t>
            </a:r>
            <a:r>
              <a:rPr lang="en-US" sz="4800" b="1" i="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directed by a holy angel to send for you </a:t>
            </a:r>
            <a:r>
              <a:rPr lang="en-US" sz="4800" b="1" i="1"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to come</a:t>
            </a:r>
            <a:r>
              <a:rPr lang="en-US" sz="4800" b="1" i="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to his house and hear a message from you.”</a:t>
            </a:r>
          </a:p>
        </p:txBody>
      </p:sp>
      <p:sp>
        <p:nvSpPr>
          <p:cNvPr id="4" name="TextBox 3">
            <a:extLst>
              <a:ext uri="{FF2B5EF4-FFF2-40B4-BE49-F238E27FC236}">
                <a16:creationId xmlns:a16="http://schemas.microsoft.com/office/drawing/2014/main" id="{38D356E2-B03D-1DD5-D806-8CC4A76DF17B}"/>
              </a:ext>
            </a:extLst>
          </p:cNvPr>
          <p:cNvSpPr txBox="1"/>
          <p:nvPr/>
        </p:nvSpPr>
        <p:spPr>
          <a:xfrm>
            <a:off x="329184" y="5852160"/>
            <a:ext cx="7260336" cy="707886"/>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Tahoma" panose="020B0604030504040204" pitchFamily="34" charset="0"/>
                <a:ea typeface="Tahoma" panose="020B0604030504040204" pitchFamily="34" charset="0"/>
                <a:cs typeface="Tahoma" panose="020B0604030504040204" pitchFamily="34" charset="0"/>
              </a:rPr>
              <a:t>Acts 10:1-23 (NASB)</a:t>
            </a:r>
          </a:p>
        </p:txBody>
      </p:sp>
    </p:spTree>
    <p:extLst>
      <p:ext uri="{BB962C8B-B14F-4D97-AF65-F5344CB8AC3E}">
        <p14:creationId xmlns:p14="http://schemas.microsoft.com/office/powerpoint/2010/main" val="387596040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17000" b="-17000"/>
          </a:stretch>
        </a:blipFill>
        <a:effectLst/>
      </p:bgPr>
    </p:bg>
    <p:spTree>
      <p:nvGrpSpPr>
        <p:cNvPr id="1" name="">
          <a:extLst>
            <a:ext uri="{FF2B5EF4-FFF2-40B4-BE49-F238E27FC236}">
              <a16:creationId xmlns:a16="http://schemas.microsoft.com/office/drawing/2014/main" id="{D13FD6AB-52F4-7EB0-8299-8021CA70063A}"/>
            </a:ext>
          </a:extLst>
        </p:cNvPr>
        <p:cNvGrpSpPr/>
        <p:nvPr/>
      </p:nvGrpSpPr>
      <p:grpSpPr>
        <a:xfrm>
          <a:off x="0" y="0"/>
          <a:ext cx="0" cy="0"/>
          <a:chOff x="0" y="0"/>
          <a:chExt cx="0" cy="0"/>
        </a:xfrm>
      </p:grpSpPr>
      <p:sp>
        <p:nvSpPr>
          <p:cNvPr id="3" name="Subtitle 2">
            <a:extLst>
              <a:ext uri="{FF2B5EF4-FFF2-40B4-BE49-F238E27FC236}">
                <a16:creationId xmlns:a16="http://schemas.microsoft.com/office/drawing/2014/main" id="{45674EDE-CDB9-EE71-30CD-92AE59A248A1}"/>
              </a:ext>
            </a:extLst>
          </p:cNvPr>
          <p:cNvSpPr>
            <a:spLocks noGrp="1"/>
          </p:cNvSpPr>
          <p:nvPr>
            <p:ph idx="1"/>
          </p:nvPr>
        </p:nvSpPr>
        <p:spPr>
          <a:xfrm>
            <a:off x="411480" y="933450"/>
            <a:ext cx="11430000" cy="4918710"/>
          </a:xfrm>
          <a:effectLst>
            <a:outerShdw blurRad="50800" dist="38100" dir="18900000" algn="bl" rotWithShape="0">
              <a:prstClr val="black">
                <a:alpha val="40000"/>
              </a:prstClr>
            </a:outerShdw>
          </a:effectLst>
        </p:spPr>
        <p:txBody>
          <a:bodyPr>
            <a:noAutofit/>
          </a:bodyPr>
          <a:lstStyle/>
          <a:p>
            <a:pPr marL="0" indent="0" algn="l">
              <a:buNone/>
            </a:pPr>
            <a:r>
              <a:rPr lang="en-US" sz="4800" b="1" i="0" baseline="3000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23 </a:t>
            </a:r>
            <a:r>
              <a:rPr lang="en-US" sz="4800" b="1" i="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So he invited them in and gave them lodging. Now on the next day he got ready and went away with them, and some of the brothers from Joppa accompanied him.</a:t>
            </a:r>
          </a:p>
        </p:txBody>
      </p:sp>
      <p:sp>
        <p:nvSpPr>
          <p:cNvPr id="4" name="TextBox 3">
            <a:extLst>
              <a:ext uri="{FF2B5EF4-FFF2-40B4-BE49-F238E27FC236}">
                <a16:creationId xmlns:a16="http://schemas.microsoft.com/office/drawing/2014/main" id="{38D356E2-B03D-1DD5-D806-8CC4A76DF17B}"/>
              </a:ext>
            </a:extLst>
          </p:cNvPr>
          <p:cNvSpPr txBox="1"/>
          <p:nvPr/>
        </p:nvSpPr>
        <p:spPr>
          <a:xfrm>
            <a:off x="329184" y="5852160"/>
            <a:ext cx="7260336" cy="707886"/>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Tahoma" panose="020B0604030504040204" pitchFamily="34" charset="0"/>
                <a:ea typeface="Tahoma" panose="020B0604030504040204" pitchFamily="34" charset="0"/>
                <a:cs typeface="Tahoma" panose="020B0604030504040204" pitchFamily="34" charset="0"/>
              </a:rPr>
              <a:t>Acts 10:1-23 (NASB)</a:t>
            </a:r>
          </a:p>
        </p:txBody>
      </p:sp>
    </p:spTree>
    <p:extLst>
      <p:ext uri="{BB962C8B-B14F-4D97-AF65-F5344CB8AC3E}">
        <p14:creationId xmlns:p14="http://schemas.microsoft.com/office/powerpoint/2010/main" val="412856889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17000" b="-17000"/>
          </a:stretch>
        </a:blipFill>
        <a:effectLst/>
      </p:bgPr>
    </p:bg>
    <p:spTree>
      <p:nvGrpSpPr>
        <p:cNvPr id="1" name="">
          <a:extLst>
            <a:ext uri="{FF2B5EF4-FFF2-40B4-BE49-F238E27FC236}">
              <a16:creationId xmlns:a16="http://schemas.microsoft.com/office/drawing/2014/main" id="{14C38109-5B6A-8D85-231A-33FCDF723D36}"/>
            </a:ext>
          </a:extLst>
        </p:cNvPr>
        <p:cNvGrpSpPr/>
        <p:nvPr/>
      </p:nvGrpSpPr>
      <p:grpSpPr>
        <a:xfrm>
          <a:off x="0" y="0"/>
          <a:ext cx="0" cy="0"/>
          <a:chOff x="0" y="0"/>
          <a:chExt cx="0" cy="0"/>
        </a:xfrm>
      </p:grpSpPr>
      <p:sp>
        <p:nvSpPr>
          <p:cNvPr id="3" name="Subtitle 2">
            <a:extLst>
              <a:ext uri="{FF2B5EF4-FFF2-40B4-BE49-F238E27FC236}">
                <a16:creationId xmlns:a16="http://schemas.microsoft.com/office/drawing/2014/main" id="{5FB15158-BF82-64BF-6FD3-AC8F1639EB05}"/>
              </a:ext>
            </a:extLst>
          </p:cNvPr>
          <p:cNvSpPr>
            <a:spLocks noGrp="1"/>
          </p:cNvSpPr>
          <p:nvPr>
            <p:ph idx="1"/>
          </p:nvPr>
        </p:nvSpPr>
        <p:spPr>
          <a:xfrm>
            <a:off x="411480" y="1810512"/>
            <a:ext cx="11430000" cy="4270248"/>
          </a:xfrm>
          <a:effectLst>
            <a:outerShdw blurRad="50800" dist="38100" dir="18900000" algn="bl" rotWithShape="0">
              <a:prstClr val="black">
                <a:alpha val="40000"/>
              </a:prstClr>
            </a:outerShdw>
          </a:effectLst>
        </p:spPr>
        <p:txBody>
          <a:bodyPr>
            <a:normAutofit/>
          </a:bodyPr>
          <a:lstStyle/>
          <a:p>
            <a:pPr marL="0" indent="0">
              <a:buNone/>
            </a:pPr>
            <a:endParaRPr lang="en-US" sz="4800" b="1" cap="small" dirty="0">
              <a:solidFill>
                <a:schemeClr val="bg1"/>
              </a:solidFill>
              <a:effectLst>
                <a:outerShdw blurRad="50800" dist="38100" algn="l" rotWithShape="0">
                  <a:prstClr val="black">
                    <a:alpha val="40000"/>
                  </a:prstClr>
                </a:outerShdw>
              </a:effectLst>
              <a:latin typeface="Tahoma" panose="020B0604030504040204" pitchFamily="34" charset="0"/>
              <a:ea typeface="Tahoma" panose="020B0604030504040204" pitchFamily="34" charset="0"/>
              <a:cs typeface="Tahoma" panose="020B0604030504040204" pitchFamily="34" charset="0"/>
            </a:endParaRPr>
          </a:p>
        </p:txBody>
      </p:sp>
      <p:sp>
        <p:nvSpPr>
          <p:cNvPr id="5" name="Title 4">
            <a:extLst>
              <a:ext uri="{FF2B5EF4-FFF2-40B4-BE49-F238E27FC236}">
                <a16:creationId xmlns:a16="http://schemas.microsoft.com/office/drawing/2014/main" id="{84A8F368-5E3B-A79A-79BC-ED60C1B6DA2D}"/>
              </a:ext>
            </a:extLst>
          </p:cNvPr>
          <p:cNvSpPr>
            <a:spLocks noGrp="1"/>
          </p:cNvSpPr>
          <p:nvPr>
            <p:ph type="title"/>
          </p:nvPr>
        </p:nvSpPr>
        <p:spPr/>
        <p:txBody>
          <a:bodyPr/>
          <a:lstStyle/>
          <a:p>
            <a:endParaRPr lang="en-US"/>
          </a:p>
        </p:txBody>
      </p:sp>
    </p:spTree>
    <p:extLst>
      <p:ext uri="{BB962C8B-B14F-4D97-AF65-F5344CB8AC3E}">
        <p14:creationId xmlns:p14="http://schemas.microsoft.com/office/powerpoint/2010/main" val="20391144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17000" b="-17000"/>
          </a:stretch>
        </a:blipFill>
        <a:effectLst/>
      </p:bgPr>
    </p:bg>
    <p:spTree>
      <p:nvGrpSpPr>
        <p:cNvPr id="1" name="">
          <a:extLst>
            <a:ext uri="{FF2B5EF4-FFF2-40B4-BE49-F238E27FC236}">
              <a16:creationId xmlns:a16="http://schemas.microsoft.com/office/drawing/2014/main" id="{D13FD6AB-52F4-7EB0-8299-8021CA70063A}"/>
            </a:ext>
          </a:extLst>
        </p:cNvPr>
        <p:cNvGrpSpPr/>
        <p:nvPr/>
      </p:nvGrpSpPr>
      <p:grpSpPr>
        <a:xfrm>
          <a:off x="0" y="0"/>
          <a:ext cx="0" cy="0"/>
          <a:chOff x="0" y="0"/>
          <a:chExt cx="0" cy="0"/>
        </a:xfrm>
      </p:grpSpPr>
      <p:sp>
        <p:nvSpPr>
          <p:cNvPr id="3" name="Subtitle 2">
            <a:extLst>
              <a:ext uri="{FF2B5EF4-FFF2-40B4-BE49-F238E27FC236}">
                <a16:creationId xmlns:a16="http://schemas.microsoft.com/office/drawing/2014/main" id="{45674EDE-CDB9-EE71-30CD-92AE59A248A1}"/>
              </a:ext>
            </a:extLst>
          </p:cNvPr>
          <p:cNvSpPr>
            <a:spLocks noGrp="1"/>
          </p:cNvSpPr>
          <p:nvPr>
            <p:ph idx="1"/>
          </p:nvPr>
        </p:nvSpPr>
        <p:spPr>
          <a:xfrm>
            <a:off x="411480" y="933450"/>
            <a:ext cx="11430000" cy="4918710"/>
          </a:xfrm>
          <a:effectLst>
            <a:outerShdw blurRad="50800" dist="38100" dir="18900000" algn="bl" rotWithShape="0">
              <a:prstClr val="black">
                <a:alpha val="40000"/>
              </a:prstClr>
            </a:outerShdw>
          </a:effectLst>
        </p:spPr>
        <p:txBody>
          <a:bodyPr>
            <a:normAutofit/>
          </a:bodyPr>
          <a:lstStyle/>
          <a:p>
            <a:pPr marL="0" indent="0">
              <a:buNone/>
            </a:pPr>
            <a:r>
              <a:rPr lang="en-US" sz="4800" b="1" dirty="0">
                <a:solidFill>
                  <a:schemeClr val="bg1"/>
                </a:solidFill>
                <a:effectLst>
                  <a:outerShdw blurRad="50800" dist="38100" algn="l" rotWithShape="0">
                    <a:prstClr val="black">
                      <a:alpha val="40000"/>
                    </a:prstClr>
                  </a:outerShdw>
                </a:effectLst>
                <a:latin typeface="Tahoma" panose="020B0604030504040204" pitchFamily="34" charset="0"/>
                <a:ea typeface="Tahoma" panose="020B0604030504040204" pitchFamily="34" charset="0"/>
                <a:cs typeface="Tahoma" panose="020B0604030504040204" pitchFamily="34" charset="0"/>
              </a:rPr>
              <a:t>8 but you will receive power when the Holy Spirit has come upon you; and you shall be My witnesses both in Jerusalem and in all Judea, and Samaria, and as far as the remotest part of the earth.”</a:t>
            </a:r>
          </a:p>
        </p:txBody>
      </p:sp>
      <p:sp>
        <p:nvSpPr>
          <p:cNvPr id="4" name="TextBox 3">
            <a:extLst>
              <a:ext uri="{FF2B5EF4-FFF2-40B4-BE49-F238E27FC236}">
                <a16:creationId xmlns:a16="http://schemas.microsoft.com/office/drawing/2014/main" id="{38D356E2-B03D-1DD5-D806-8CC4A76DF17B}"/>
              </a:ext>
            </a:extLst>
          </p:cNvPr>
          <p:cNvSpPr txBox="1"/>
          <p:nvPr/>
        </p:nvSpPr>
        <p:spPr>
          <a:xfrm>
            <a:off x="329184" y="5852160"/>
            <a:ext cx="7260336" cy="707886"/>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Tahoma" panose="020B0604030504040204" pitchFamily="34" charset="0"/>
                <a:ea typeface="Tahoma" panose="020B0604030504040204" pitchFamily="34" charset="0"/>
                <a:cs typeface="Tahoma" panose="020B0604030504040204" pitchFamily="34" charset="0"/>
              </a:rPr>
              <a:t>Acts 1:</a:t>
            </a:r>
            <a:r>
              <a:rPr lang="en-US" sz="4000" b="1" dirty="0">
                <a:solidFill>
                  <a:prstClr val="white"/>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8</a:t>
            </a:r>
            <a:r>
              <a:rPr kumimoji="0" lang="en-US" sz="40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Tahoma" panose="020B0604030504040204" pitchFamily="34" charset="0"/>
                <a:ea typeface="Tahoma" panose="020B0604030504040204" pitchFamily="34" charset="0"/>
                <a:cs typeface="Tahoma" panose="020B0604030504040204" pitchFamily="34" charset="0"/>
              </a:rPr>
              <a:t> (NASB)</a:t>
            </a:r>
          </a:p>
        </p:txBody>
      </p:sp>
    </p:spTree>
    <p:extLst>
      <p:ext uri="{BB962C8B-B14F-4D97-AF65-F5344CB8AC3E}">
        <p14:creationId xmlns:p14="http://schemas.microsoft.com/office/powerpoint/2010/main" val="18107479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17000" b="-17000"/>
          </a:stretch>
        </a:blipFill>
        <a:effectLst/>
      </p:bgPr>
    </p:bg>
    <p:spTree>
      <p:nvGrpSpPr>
        <p:cNvPr id="1" name="">
          <a:extLst>
            <a:ext uri="{FF2B5EF4-FFF2-40B4-BE49-F238E27FC236}">
              <a16:creationId xmlns:a16="http://schemas.microsoft.com/office/drawing/2014/main" id="{D13FD6AB-52F4-7EB0-8299-8021CA70063A}"/>
            </a:ext>
          </a:extLst>
        </p:cNvPr>
        <p:cNvGrpSpPr/>
        <p:nvPr/>
      </p:nvGrpSpPr>
      <p:grpSpPr>
        <a:xfrm>
          <a:off x="0" y="0"/>
          <a:ext cx="0" cy="0"/>
          <a:chOff x="0" y="0"/>
          <a:chExt cx="0" cy="0"/>
        </a:xfrm>
      </p:grpSpPr>
      <p:sp>
        <p:nvSpPr>
          <p:cNvPr id="3" name="Subtitle 2">
            <a:extLst>
              <a:ext uri="{FF2B5EF4-FFF2-40B4-BE49-F238E27FC236}">
                <a16:creationId xmlns:a16="http://schemas.microsoft.com/office/drawing/2014/main" id="{45674EDE-CDB9-EE71-30CD-92AE59A248A1}"/>
              </a:ext>
            </a:extLst>
          </p:cNvPr>
          <p:cNvSpPr>
            <a:spLocks noGrp="1"/>
          </p:cNvSpPr>
          <p:nvPr>
            <p:ph idx="1"/>
          </p:nvPr>
        </p:nvSpPr>
        <p:spPr>
          <a:xfrm>
            <a:off x="411480" y="933450"/>
            <a:ext cx="11430000" cy="4918710"/>
          </a:xfrm>
          <a:effectLst>
            <a:outerShdw blurRad="50800" dist="38100" dir="18900000" algn="bl" rotWithShape="0">
              <a:prstClr val="black">
                <a:alpha val="40000"/>
              </a:prstClr>
            </a:outerShdw>
          </a:effectLst>
        </p:spPr>
        <p:txBody>
          <a:bodyPr>
            <a:noAutofit/>
          </a:bodyPr>
          <a:lstStyle/>
          <a:p>
            <a:pPr marL="0" indent="0" algn="l">
              <a:buNone/>
            </a:pPr>
            <a:r>
              <a:rPr lang="en-US" sz="4400" b="1" i="0" baseline="3000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1</a:t>
            </a:r>
            <a:r>
              <a:rPr lang="en-US" sz="4400" b="1" i="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Now </a:t>
            </a:r>
            <a:r>
              <a:rPr lang="en-US" sz="4400" b="1" i="1"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there was</a:t>
            </a:r>
            <a:r>
              <a:rPr lang="en-US" sz="4400" b="1" i="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 man in Caesarea named Cornelius, a centurion of what was called the Italian cohort, </a:t>
            </a:r>
            <a:r>
              <a:rPr lang="en-US" sz="4400" b="1" i="0" baseline="3000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2 </a:t>
            </a:r>
            <a:r>
              <a:rPr lang="en-US" sz="4400" b="1" i="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a devout man and one who feared God with all his household, and made many charitable contributions to the </a:t>
            </a:r>
            <a:r>
              <a:rPr lang="en-US" sz="4400" b="1" i="1"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Jewish</a:t>
            </a:r>
            <a:r>
              <a:rPr lang="en-US" sz="4400" b="1" i="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people and prayed to God continually.</a:t>
            </a:r>
          </a:p>
        </p:txBody>
      </p:sp>
      <p:sp>
        <p:nvSpPr>
          <p:cNvPr id="4" name="TextBox 3">
            <a:extLst>
              <a:ext uri="{FF2B5EF4-FFF2-40B4-BE49-F238E27FC236}">
                <a16:creationId xmlns:a16="http://schemas.microsoft.com/office/drawing/2014/main" id="{38D356E2-B03D-1DD5-D806-8CC4A76DF17B}"/>
              </a:ext>
            </a:extLst>
          </p:cNvPr>
          <p:cNvSpPr txBox="1"/>
          <p:nvPr/>
        </p:nvSpPr>
        <p:spPr>
          <a:xfrm>
            <a:off x="329184" y="5852160"/>
            <a:ext cx="7260336" cy="707886"/>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Tahoma" panose="020B0604030504040204" pitchFamily="34" charset="0"/>
                <a:ea typeface="Tahoma" panose="020B0604030504040204" pitchFamily="34" charset="0"/>
                <a:cs typeface="Tahoma" panose="020B0604030504040204" pitchFamily="34" charset="0"/>
              </a:rPr>
              <a:t>Acts 10:1</a:t>
            </a:r>
            <a:r>
              <a:rPr lang="en-US" sz="4000" b="1" dirty="0">
                <a:solidFill>
                  <a:prstClr val="white"/>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-23</a:t>
            </a:r>
            <a:r>
              <a:rPr kumimoji="0" lang="en-US" sz="40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Tahoma" panose="020B0604030504040204" pitchFamily="34" charset="0"/>
                <a:ea typeface="Tahoma" panose="020B0604030504040204" pitchFamily="34" charset="0"/>
                <a:cs typeface="Tahoma" panose="020B0604030504040204" pitchFamily="34" charset="0"/>
              </a:rPr>
              <a:t> (NASB)</a:t>
            </a:r>
          </a:p>
        </p:txBody>
      </p:sp>
    </p:spTree>
    <p:extLst>
      <p:ext uri="{BB962C8B-B14F-4D97-AF65-F5344CB8AC3E}">
        <p14:creationId xmlns:p14="http://schemas.microsoft.com/office/powerpoint/2010/main" val="33964035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17000" b="-17000"/>
          </a:stretch>
        </a:blipFill>
        <a:effectLst/>
      </p:bgPr>
    </p:bg>
    <p:spTree>
      <p:nvGrpSpPr>
        <p:cNvPr id="1" name="">
          <a:extLst>
            <a:ext uri="{FF2B5EF4-FFF2-40B4-BE49-F238E27FC236}">
              <a16:creationId xmlns:a16="http://schemas.microsoft.com/office/drawing/2014/main" id="{D13FD6AB-52F4-7EB0-8299-8021CA70063A}"/>
            </a:ext>
          </a:extLst>
        </p:cNvPr>
        <p:cNvGrpSpPr/>
        <p:nvPr/>
      </p:nvGrpSpPr>
      <p:grpSpPr>
        <a:xfrm>
          <a:off x="0" y="0"/>
          <a:ext cx="0" cy="0"/>
          <a:chOff x="0" y="0"/>
          <a:chExt cx="0" cy="0"/>
        </a:xfrm>
      </p:grpSpPr>
      <p:sp>
        <p:nvSpPr>
          <p:cNvPr id="3" name="Subtitle 2">
            <a:extLst>
              <a:ext uri="{FF2B5EF4-FFF2-40B4-BE49-F238E27FC236}">
                <a16:creationId xmlns:a16="http://schemas.microsoft.com/office/drawing/2014/main" id="{45674EDE-CDB9-EE71-30CD-92AE59A248A1}"/>
              </a:ext>
            </a:extLst>
          </p:cNvPr>
          <p:cNvSpPr>
            <a:spLocks noGrp="1"/>
          </p:cNvSpPr>
          <p:nvPr>
            <p:ph idx="1"/>
          </p:nvPr>
        </p:nvSpPr>
        <p:spPr>
          <a:xfrm>
            <a:off x="411480" y="933450"/>
            <a:ext cx="11430000" cy="4918710"/>
          </a:xfrm>
          <a:effectLst>
            <a:outerShdw blurRad="50800" dist="38100" dir="18900000" algn="bl" rotWithShape="0">
              <a:prstClr val="black">
                <a:alpha val="40000"/>
              </a:prstClr>
            </a:outerShdw>
          </a:effectLst>
        </p:spPr>
        <p:txBody>
          <a:bodyPr>
            <a:noAutofit/>
          </a:bodyPr>
          <a:lstStyle/>
          <a:p>
            <a:pPr marL="0" indent="0" algn="l">
              <a:buNone/>
            </a:pPr>
            <a:r>
              <a:rPr lang="en-US" sz="4800" b="1" i="0" baseline="3000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3 </a:t>
            </a:r>
            <a:r>
              <a:rPr lang="en-US" sz="4800" b="1" i="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About the ninth hour of the day he clearly saw in a vision an angel of God who had </a:t>
            </a:r>
            <a:r>
              <a:rPr lang="en-US" sz="4800" b="1" i="1"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just</a:t>
            </a:r>
            <a:r>
              <a:rPr lang="en-US" sz="4800" b="1" i="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come in and said to him, “Cornelius!”</a:t>
            </a:r>
          </a:p>
        </p:txBody>
      </p:sp>
      <p:sp>
        <p:nvSpPr>
          <p:cNvPr id="4" name="TextBox 3">
            <a:extLst>
              <a:ext uri="{FF2B5EF4-FFF2-40B4-BE49-F238E27FC236}">
                <a16:creationId xmlns:a16="http://schemas.microsoft.com/office/drawing/2014/main" id="{38D356E2-B03D-1DD5-D806-8CC4A76DF17B}"/>
              </a:ext>
            </a:extLst>
          </p:cNvPr>
          <p:cNvSpPr txBox="1"/>
          <p:nvPr/>
        </p:nvSpPr>
        <p:spPr>
          <a:xfrm>
            <a:off x="329184" y="5852160"/>
            <a:ext cx="7260336" cy="707886"/>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Tahoma" panose="020B0604030504040204" pitchFamily="34" charset="0"/>
                <a:ea typeface="Tahoma" panose="020B0604030504040204" pitchFamily="34" charset="0"/>
                <a:cs typeface="Tahoma" panose="020B0604030504040204" pitchFamily="34" charset="0"/>
              </a:rPr>
              <a:t>Acts 10:1</a:t>
            </a:r>
            <a:r>
              <a:rPr lang="en-US" sz="4000" b="1" dirty="0">
                <a:solidFill>
                  <a:prstClr val="white"/>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-23</a:t>
            </a:r>
            <a:r>
              <a:rPr kumimoji="0" lang="en-US" sz="40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Tahoma" panose="020B0604030504040204" pitchFamily="34" charset="0"/>
                <a:ea typeface="Tahoma" panose="020B0604030504040204" pitchFamily="34" charset="0"/>
                <a:cs typeface="Tahoma" panose="020B0604030504040204" pitchFamily="34" charset="0"/>
              </a:rPr>
              <a:t> (NASB)</a:t>
            </a:r>
          </a:p>
        </p:txBody>
      </p:sp>
    </p:spTree>
    <p:extLst>
      <p:ext uri="{BB962C8B-B14F-4D97-AF65-F5344CB8AC3E}">
        <p14:creationId xmlns:p14="http://schemas.microsoft.com/office/powerpoint/2010/main" val="3043497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17000" b="-17000"/>
          </a:stretch>
        </a:blipFill>
        <a:effectLst/>
      </p:bgPr>
    </p:bg>
    <p:spTree>
      <p:nvGrpSpPr>
        <p:cNvPr id="1" name="">
          <a:extLst>
            <a:ext uri="{FF2B5EF4-FFF2-40B4-BE49-F238E27FC236}">
              <a16:creationId xmlns:a16="http://schemas.microsoft.com/office/drawing/2014/main" id="{D13FD6AB-52F4-7EB0-8299-8021CA70063A}"/>
            </a:ext>
          </a:extLst>
        </p:cNvPr>
        <p:cNvGrpSpPr/>
        <p:nvPr/>
      </p:nvGrpSpPr>
      <p:grpSpPr>
        <a:xfrm>
          <a:off x="0" y="0"/>
          <a:ext cx="0" cy="0"/>
          <a:chOff x="0" y="0"/>
          <a:chExt cx="0" cy="0"/>
        </a:xfrm>
      </p:grpSpPr>
      <p:sp>
        <p:nvSpPr>
          <p:cNvPr id="3" name="Subtitle 2">
            <a:extLst>
              <a:ext uri="{FF2B5EF4-FFF2-40B4-BE49-F238E27FC236}">
                <a16:creationId xmlns:a16="http://schemas.microsoft.com/office/drawing/2014/main" id="{45674EDE-CDB9-EE71-30CD-92AE59A248A1}"/>
              </a:ext>
            </a:extLst>
          </p:cNvPr>
          <p:cNvSpPr>
            <a:spLocks noGrp="1"/>
          </p:cNvSpPr>
          <p:nvPr>
            <p:ph idx="1"/>
          </p:nvPr>
        </p:nvSpPr>
        <p:spPr>
          <a:xfrm>
            <a:off x="411480" y="933450"/>
            <a:ext cx="11430000" cy="4918710"/>
          </a:xfrm>
          <a:effectLst>
            <a:outerShdw blurRad="50800" dist="38100" dir="18900000" algn="bl" rotWithShape="0">
              <a:prstClr val="black">
                <a:alpha val="40000"/>
              </a:prstClr>
            </a:outerShdw>
          </a:effectLst>
        </p:spPr>
        <p:txBody>
          <a:bodyPr>
            <a:noAutofit/>
          </a:bodyPr>
          <a:lstStyle/>
          <a:p>
            <a:pPr marL="0" indent="0" algn="l">
              <a:buNone/>
            </a:pPr>
            <a:r>
              <a:rPr lang="en-US" sz="4800" b="1" i="0" baseline="3000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4 </a:t>
            </a:r>
            <a:r>
              <a:rPr lang="en-US" sz="4800" b="1" i="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And he looked at him intently and became terrified, and said, “What is it, lord?” And he said to him, “Your prayers and charitable gifts have ascended as a memorial offering before God. </a:t>
            </a:r>
          </a:p>
        </p:txBody>
      </p:sp>
      <p:sp>
        <p:nvSpPr>
          <p:cNvPr id="4" name="TextBox 3">
            <a:extLst>
              <a:ext uri="{FF2B5EF4-FFF2-40B4-BE49-F238E27FC236}">
                <a16:creationId xmlns:a16="http://schemas.microsoft.com/office/drawing/2014/main" id="{38D356E2-B03D-1DD5-D806-8CC4A76DF17B}"/>
              </a:ext>
            </a:extLst>
          </p:cNvPr>
          <p:cNvSpPr txBox="1"/>
          <p:nvPr/>
        </p:nvSpPr>
        <p:spPr>
          <a:xfrm>
            <a:off x="329184" y="5852160"/>
            <a:ext cx="7260336" cy="707886"/>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Tahoma" panose="020B0604030504040204" pitchFamily="34" charset="0"/>
                <a:ea typeface="Tahoma" panose="020B0604030504040204" pitchFamily="34" charset="0"/>
                <a:cs typeface="Tahoma" panose="020B0604030504040204" pitchFamily="34" charset="0"/>
              </a:rPr>
              <a:t>Acts 10:1</a:t>
            </a:r>
            <a:r>
              <a:rPr lang="en-US" sz="4000" b="1" dirty="0">
                <a:solidFill>
                  <a:prstClr val="white"/>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-23</a:t>
            </a:r>
            <a:r>
              <a:rPr kumimoji="0" lang="en-US" sz="40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Tahoma" panose="020B0604030504040204" pitchFamily="34" charset="0"/>
                <a:ea typeface="Tahoma" panose="020B0604030504040204" pitchFamily="34" charset="0"/>
                <a:cs typeface="Tahoma" panose="020B0604030504040204" pitchFamily="34" charset="0"/>
              </a:rPr>
              <a:t> (NASB)</a:t>
            </a:r>
          </a:p>
        </p:txBody>
      </p:sp>
    </p:spTree>
    <p:extLst>
      <p:ext uri="{BB962C8B-B14F-4D97-AF65-F5344CB8AC3E}">
        <p14:creationId xmlns:p14="http://schemas.microsoft.com/office/powerpoint/2010/main" val="17794782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17000" b="-17000"/>
          </a:stretch>
        </a:blipFill>
        <a:effectLst/>
      </p:bgPr>
    </p:bg>
    <p:spTree>
      <p:nvGrpSpPr>
        <p:cNvPr id="1" name="">
          <a:extLst>
            <a:ext uri="{FF2B5EF4-FFF2-40B4-BE49-F238E27FC236}">
              <a16:creationId xmlns:a16="http://schemas.microsoft.com/office/drawing/2014/main" id="{D13FD6AB-52F4-7EB0-8299-8021CA70063A}"/>
            </a:ext>
          </a:extLst>
        </p:cNvPr>
        <p:cNvGrpSpPr/>
        <p:nvPr/>
      </p:nvGrpSpPr>
      <p:grpSpPr>
        <a:xfrm>
          <a:off x="0" y="0"/>
          <a:ext cx="0" cy="0"/>
          <a:chOff x="0" y="0"/>
          <a:chExt cx="0" cy="0"/>
        </a:xfrm>
      </p:grpSpPr>
      <p:sp>
        <p:nvSpPr>
          <p:cNvPr id="3" name="Subtitle 2">
            <a:extLst>
              <a:ext uri="{FF2B5EF4-FFF2-40B4-BE49-F238E27FC236}">
                <a16:creationId xmlns:a16="http://schemas.microsoft.com/office/drawing/2014/main" id="{45674EDE-CDB9-EE71-30CD-92AE59A248A1}"/>
              </a:ext>
            </a:extLst>
          </p:cNvPr>
          <p:cNvSpPr>
            <a:spLocks noGrp="1"/>
          </p:cNvSpPr>
          <p:nvPr>
            <p:ph idx="1"/>
          </p:nvPr>
        </p:nvSpPr>
        <p:spPr>
          <a:xfrm>
            <a:off x="411480" y="933450"/>
            <a:ext cx="11430000" cy="4918710"/>
          </a:xfrm>
          <a:effectLst>
            <a:outerShdw blurRad="50800" dist="38100" dir="18900000" algn="bl" rotWithShape="0">
              <a:prstClr val="black">
                <a:alpha val="40000"/>
              </a:prstClr>
            </a:outerShdw>
          </a:effectLst>
        </p:spPr>
        <p:txBody>
          <a:bodyPr>
            <a:noAutofit/>
          </a:bodyPr>
          <a:lstStyle/>
          <a:p>
            <a:pPr marL="0" indent="0" algn="l">
              <a:buNone/>
            </a:pPr>
            <a:r>
              <a:rPr lang="en-US" sz="4800" b="1" i="0" baseline="3000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5 </a:t>
            </a:r>
            <a:r>
              <a:rPr lang="en-US" sz="4800" b="1" i="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Now dispatch </a:t>
            </a:r>
            <a:r>
              <a:rPr lang="en-US" sz="4800" b="1" i="1"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some</a:t>
            </a:r>
            <a:r>
              <a:rPr lang="en-US" sz="4800" b="1" i="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men to Joppa and send for a man </a:t>
            </a:r>
            <a:r>
              <a:rPr lang="en-US" sz="4800" b="1" i="1"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named</a:t>
            </a:r>
            <a:r>
              <a:rPr lang="en-US" sz="4800" b="1" i="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Simon, who is also called Peter; </a:t>
            </a:r>
            <a:r>
              <a:rPr lang="en-US" sz="4800" b="1" i="0" baseline="3000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6 </a:t>
            </a:r>
            <a:r>
              <a:rPr lang="en-US" sz="4800" b="1" i="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he is staying with a tanner </a:t>
            </a:r>
            <a:r>
              <a:rPr lang="en-US" sz="4800" b="1" i="1"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named</a:t>
            </a:r>
            <a:r>
              <a:rPr lang="en-US" sz="4800" b="1" i="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Simon, whose house is by the sea.” </a:t>
            </a:r>
          </a:p>
        </p:txBody>
      </p:sp>
      <p:sp>
        <p:nvSpPr>
          <p:cNvPr id="4" name="TextBox 3">
            <a:extLst>
              <a:ext uri="{FF2B5EF4-FFF2-40B4-BE49-F238E27FC236}">
                <a16:creationId xmlns:a16="http://schemas.microsoft.com/office/drawing/2014/main" id="{38D356E2-B03D-1DD5-D806-8CC4A76DF17B}"/>
              </a:ext>
            </a:extLst>
          </p:cNvPr>
          <p:cNvSpPr txBox="1"/>
          <p:nvPr/>
        </p:nvSpPr>
        <p:spPr>
          <a:xfrm>
            <a:off x="329184" y="5852160"/>
            <a:ext cx="7260336" cy="707886"/>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Tahoma" panose="020B0604030504040204" pitchFamily="34" charset="0"/>
                <a:ea typeface="Tahoma" panose="020B0604030504040204" pitchFamily="34" charset="0"/>
                <a:cs typeface="Tahoma" panose="020B0604030504040204" pitchFamily="34" charset="0"/>
              </a:rPr>
              <a:t>Acts 10:1</a:t>
            </a:r>
            <a:r>
              <a:rPr lang="en-US" sz="4000" b="1" dirty="0">
                <a:solidFill>
                  <a:prstClr val="white"/>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-23</a:t>
            </a:r>
            <a:r>
              <a:rPr kumimoji="0" lang="en-US" sz="40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Tahoma" panose="020B0604030504040204" pitchFamily="34" charset="0"/>
                <a:ea typeface="Tahoma" panose="020B0604030504040204" pitchFamily="34" charset="0"/>
                <a:cs typeface="Tahoma" panose="020B0604030504040204" pitchFamily="34" charset="0"/>
              </a:rPr>
              <a:t> (NASB)</a:t>
            </a:r>
          </a:p>
        </p:txBody>
      </p:sp>
    </p:spTree>
    <p:extLst>
      <p:ext uri="{BB962C8B-B14F-4D97-AF65-F5344CB8AC3E}">
        <p14:creationId xmlns:p14="http://schemas.microsoft.com/office/powerpoint/2010/main" val="17827974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17000" b="-17000"/>
          </a:stretch>
        </a:blipFill>
        <a:effectLst/>
      </p:bgPr>
    </p:bg>
    <p:spTree>
      <p:nvGrpSpPr>
        <p:cNvPr id="1" name="">
          <a:extLst>
            <a:ext uri="{FF2B5EF4-FFF2-40B4-BE49-F238E27FC236}">
              <a16:creationId xmlns:a16="http://schemas.microsoft.com/office/drawing/2014/main" id="{D13FD6AB-52F4-7EB0-8299-8021CA70063A}"/>
            </a:ext>
          </a:extLst>
        </p:cNvPr>
        <p:cNvGrpSpPr/>
        <p:nvPr/>
      </p:nvGrpSpPr>
      <p:grpSpPr>
        <a:xfrm>
          <a:off x="0" y="0"/>
          <a:ext cx="0" cy="0"/>
          <a:chOff x="0" y="0"/>
          <a:chExt cx="0" cy="0"/>
        </a:xfrm>
      </p:grpSpPr>
      <p:sp>
        <p:nvSpPr>
          <p:cNvPr id="3" name="Subtitle 2">
            <a:extLst>
              <a:ext uri="{FF2B5EF4-FFF2-40B4-BE49-F238E27FC236}">
                <a16:creationId xmlns:a16="http://schemas.microsoft.com/office/drawing/2014/main" id="{45674EDE-CDB9-EE71-30CD-92AE59A248A1}"/>
              </a:ext>
            </a:extLst>
          </p:cNvPr>
          <p:cNvSpPr>
            <a:spLocks noGrp="1"/>
          </p:cNvSpPr>
          <p:nvPr>
            <p:ph idx="1"/>
          </p:nvPr>
        </p:nvSpPr>
        <p:spPr>
          <a:xfrm>
            <a:off x="411480" y="933450"/>
            <a:ext cx="11430000" cy="4918710"/>
          </a:xfrm>
          <a:effectLst>
            <a:outerShdw blurRad="50800" dist="38100" dir="18900000" algn="bl" rotWithShape="0">
              <a:prstClr val="black">
                <a:alpha val="40000"/>
              </a:prstClr>
            </a:outerShdw>
          </a:effectLst>
        </p:spPr>
        <p:txBody>
          <a:bodyPr>
            <a:noAutofit/>
          </a:bodyPr>
          <a:lstStyle/>
          <a:p>
            <a:pPr marL="0" indent="0" algn="l">
              <a:buNone/>
            </a:pPr>
            <a:r>
              <a:rPr lang="en-US" sz="4800" b="1" i="0" baseline="3000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7 </a:t>
            </a:r>
            <a:r>
              <a:rPr lang="en-US" sz="4800" b="1" i="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When the angel who spoke to him left, he summoned two of his servants and a devout soldier from his personal attendants, </a:t>
            </a:r>
            <a:r>
              <a:rPr lang="en-US" sz="4800" b="1" i="0" baseline="3000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8 </a:t>
            </a:r>
            <a:r>
              <a:rPr lang="en-US" sz="4800" b="1" i="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and after he had explained everything to them, he sent them to Joppa.</a:t>
            </a:r>
          </a:p>
        </p:txBody>
      </p:sp>
      <p:sp>
        <p:nvSpPr>
          <p:cNvPr id="4" name="TextBox 3">
            <a:extLst>
              <a:ext uri="{FF2B5EF4-FFF2-40B4-BE49-F238E27FC236}">
                <a16:creationId xmlns:a16="http://schemas.microsoft.com/office/drawing/2014/main" id="{38D356E2-B03D-1DD5-D806-8CC4A76DF17B}"/>
              </a:ext>
            </a:extLst>
          </p:cNvPr>
          <p:cNvSpPr txBox="1"/>
          <p:nvPr/>
        </p:nvSpPr>
        <p:spPr>
          <a:xfrm>
            <a:off x="329184" y="5852160"/>
            <a:ext cx="7260336" cy="707886"/>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Tahoma" panose="020B0604030504040204" pitchFamily="34" charset="0"/>
                <a:ea typeface="Tahoma" panose="020B0604030504040204" pitchFamily="34" charset="0"/>
                <a:cs typeface="Tahoma" panose="020B0604030504040204" pitchFamily="34" charset="0"/>
              </a:rPr>
              <a:t>Acts 10:1</a:t>
            </a:r>
            <a:r>
              <a:rPr lang="en-US" sz="4000" b="1" dirty="0">
                <a:solidFill>
                  <a:prstClr val="white"/>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-23</a:t>
            </a:r>
            <a:r>
              <a:rPr kumimoji="0" lang="en-US" sz="40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Tahoma" panose="020B0604030504040204" pitchFamily="34" charset="0"/>
                <a:ea typeface="Tahoma" panose="020B0604030504040204" pitchFamily="34" charset="0"/>
                <a:cs typeface="Tahoma" panose="020B0604030504040204" pitchFamily="34" charset="0"/>
              </a:rPr>
              <a:t> (NASB)</a:t>
            </a:r>
          </a:p>
        </p:txBody>
      </p:sp>
    </p:spTree>
    <p:extLst>
      <p:ext uri="{BB962C8B-B14F-4D97-AF65-F5344CB8AC3E}">
        <p14:creationId xmlns:p14="http://schemas.microsoft.com/office/powerpoint/2010/main" val="4194269670"/>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2013 - 2022 Theme</Template>
  <TotalTime>20109</TotalTime>
  <Words>1555</Words>
  <Application>Microsoft Office PowerPoint</Application>
  <PresentationFormat>Widescreen</PresentationFormat>
  <Paragraphs>108</Paragraphs>
  <Slides>35</Slides>
  <Notes>35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35</vt:i4>
      </vt:variant>
    </vt:vector>
  </HeadingPairs>
  <TitlesOfParts>
    <vt:vector size="40" baseType="lpstr">
      <vt:lpstr>Arial</vt:lpstr>
      <vt:lpstr>Calibri</vt:lpstr>
      <vt:lpstr>Calibri Light</vt:lpstr>
      <vt:lpstr>Tahoma</vt:lpstr>
      <vt:lpstr>Office Theme</vt:lpstr>
      <vt:lpstr>Bible</vt:lpstr>
      <vt:lpstr>Prayer</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John 10:1-10 (NASB)</dc:title>
  <dc:creator>Donald Wakeman</dc:creator>
  <cp:lastModifiedBy>Donald Wakeman</cp:lastModifiedBy>
  <cp:revision>116</cp:revision>
  <cp:lastPrinted>2023-07-08T13:26:34Z</cp:lastPrinted>
  <dcterms:created xsi:type="dcterms:W3CDTF">2022-08-27T12:29:14Z</dcterms:created>
  <dcterms:modified xsi:type="dcterms:W3CDTF">2024-07-28T19:22:49Z</dcterms:modified>
</cp:coreProperties>
</file>